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notesMasterIdLst>
    <p:notesMasterId r:id="rId18"/>
  </p:notesMasterIdLst>
  <p:handoutMasterIdLst>
    <p:handoutMasterId r:id="rId19"/>
  </p:handoutMasterIdLst>
  <p:sldIdLst>
    <p:sldId id="281" r:id="rId2"/>
    <p:sldId id="282" r:id="rId3"/>
    <p:sldId id="283" r:id="rId4"/>
    <p:sldId id="285" r:id="rId5"/>
    <p:sldId id="286" r:id="rId6"/>
    <p:sldId id="258" r:id="rId7"/>
    <p:sldId id="260" r:id="rId8"/>
    <p:sldId id="263" r:id="rId9"/>
    <p:sldId id="264" r:id="rId10"/>
    <p:sldId id="266" r:id="rId11"/>
    <p:sldId id="287" r:id="rId12"/>
    <p:sldId id="289" r:id="rId13"/>
    <p:sldId id="290" r:id="rId14"/>
    <p:sldId id="271" r:id="rId15"/>
    <p:sldId id="293" r:id="rId16"/>
    <p:sldId id="292" r:id="rId17"/>
  </p:sldIdLst>
  <p:sldSz cx="9144000" cy="6858000" type="screen4x3"/>
  <p:notesSz cx="6735763" cy="9869488"/>
  <p:custDataLst>
    <p:tags r:id="rId20"/>
  </p:custDataLst>
  <p:defaultTextStyle>
    <a:defPPr>
      <a:defRPr lang="en-US"/>
    </a:defPPr>
    <a:lvl1pPr algn="l" rtl="0" eaLnBrk="0" fontAlgn="base" hangingPunct="0">
      <a:spcBef>
        <a:spcPct val="0"/>
      </a:spcBef>
      <a:spcAft>
        <a:spcPct val="0"/>
      </a:spcAft>
      <a:defRPr sz="1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1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1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Verdana" pitchFamily="34" charset="0"/>
        <a:ea typeface="+mn-ea"/>
        <a:cs typeface="+mn-cs"/>
      </a:defRPr>
    </a:lvl5pPr>
    <a:lvl6pPr marL="2286000" algn="l" defTabSz="914400" rtl="0" eaLnBrk="1" latinLnBrk="0" hangingPunct="1">
      <a:defRPr sz="1400" kern="1200">
        <a:solidFill>
          <a:schemeClr val="tx1"/>
        </a:solidFill>
        <a:latin typeface="Verdana" pitchFamily="34" charset="0"/>
        <a:ea typeface="+mn-ea"/>
        <a:cs typeface="+mn-cs"/>
      </a:defRPr>
    </a:lvl6pPr>
    <a:lvl7pPr marL="2743200" algn="l" defTabSz="914400" rtl="0" eaLnBrk="1" latinLnBrk="0" hangingPunct="1">
      <a:defRPr sz="1400" kern="1200">
        <a:solidFill>
          <a:schemeClr val="tx1"/>
        </a:solidFill>
        <a:latin typeface="Verdana" pitchFamily="34" charset="0"/>
        <a:ea typeface="+mn-ea"/>
        <a:cs typeface="+mn-cs"/>
      </a:defRPr>
    </a:lvl7pPr>
    <a:lvl8pPr marL="3200400" algn="l" defTabSz="914400" rtl="0" eaLnBrk="1" latinLnBrk="0" hangingPunct="1">
      <a:defRPr sz="1400" kern="1200">
        <a:solidFill>
          <a:schemeClr val="tx1"/>
        </a:solidFill>
        <a:latin typeface="Verdana" pitchFamily="34" charset="0"/>
        <a:ea typeface="+mn-ea"/>
        <a:cs typeface="+mn-cs"/>
      </a:defRPr>
    </a:lvl8pPr>
    <a:lvl9pPr marL="3657600" algn="l" defTabSz="914400" rtl="0" eaLnBrk="1" latinLnBrk="0" hangingPunct="1">
      <a:defRPr sz="1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2A75F0"/>
    <a:srgbClr val="FF3300"/>
    <a:srgbClr val="CC00FF"/>
    <a:srgbClr val="FF33CC"/>
    <a:srgbClr val="CCFFFF"/>
    <a:srgbClr val="66FFFF"/>
    <a:srgbClr val="00CC66"/>
    <a:srgbClr val="9900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0" autoAdjust="0"/>
    <p:restoredTop sz="94474" autoAdjust="0"/>
  </p:normalViewPr>
  <p:slideViewPr>
    <p:cSldViewPr>
      <p:cViewPr varScale="1">
        <p:scale>
          <a:sx n="109" d="100"/>
          <a:sy n="109" d="100"/>
        </p:scale>
        <p:origin x="16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71363"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71364" name="Rectangle 4"/>
          <p:cNvSpPr>
            <a:spLocks noGrp="1" noChangeArrowheads="1"/>
          </p:cNvSpPr>
          <p:nvPr>
            <p:ph type="ftr" sz="quarter" idx="2"/>
          </p:nvPr>
        </p:nvSpPr>
        <p:spPr bwMode="auto">
          <a:xfrm>
            <a:off x="0" y="9374188"/>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71365" name="Rectangle 5"/>
          <p:cNvSpPr>
            <a:spLocks noGrp="1" noChangeArrowheads="1"/>
          </p:cNvSpPr>
          <p:nvPr>
            <p:ph type="sldNum" sz="quarter" idx="3"/>
          </p:nvPr>
        </p:nvSpPr>
        <p:spPr bwMode="auto">
          <a:xfrm>
            <a:off x="3814763" y="9374188"/>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AF34FDCE-70C3-48F6-A7B0-6EB6AC58B5F6}" type="slidenum">
              <a:rPr lang="en-US"/>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267267"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267268"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a:effectLst/>
        </p:spPr>
      </p:sp>
      <p:sp>
        <p:nvSpPr>
          <p:cNvPr id="267269" name="Rectangle 5"/>
          <p:cNvSpPr>
            <a:spLocks noGrp="1" noChangeArrowheads="1"/>
          </p:cNvSpPr>
          <p:nvPr>
            <p:ph type="body" sz="quarter" idx="3"/>
          </p:nvPr>
        </p:nvSpPr>
        <p:spPr bwMode="auto">
          <a:xfrm>
            <a:off x="673100" y="4687888"/>
            <a:ext cx="5389563" cy="4441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7270" name="Rectangle 6"/>
          <p:cNvSpPr>
            <a:spLocks noGrp="1" noChangeArrowheads="1"/>
          </p:cNvSpPr>
          <p:nvPr>
            <p:ph type="ftr" sz="quarter" idx="4"/>
          </p:nvPr>
        </p:nvSpPr>
        <p:spPr bwMode="auto">
          <a:xfrm>
            <a:off x="0" y="9374188"/>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267271" name="Rectangle 7"/>
          <p:cNvSpPr>
            <a:spLocks noGrp="1" noChangeArrowheads="1"/>
          </p:cNvSpPr>
          <p:nvPr>
            <p:ph type="sldNum" sz="quarter" idx="5"/>
          </p:nvPr>
        </p:nvSpPr>
        <p:spPr bwMode="auto">
          <a:xfrm>
            <a:off x="3814763" y="9374188"/>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A5EA9BA5-4A09-45EE-BEAA-97766EC4BD8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A5EA9BA5-4A09-45EE-BEAA-97766EC4BD8A}" type="slidenum">
              <a:rPr lang="en-US" smtClean="0"/>
              <a:pPr/>
              <a:t>13</a:t>
            </a:fld>
            <a:endParaRPr lang="en-US"/>
          </a:p>
        </p:txBody>
      </p:sp>
    </p:spTree>
    <p:extLst>
      <p:ext uri="{BB962C8B-B14F-4D97-AF65-F5344CB8AC3E}">
        <p14:creationId xmlns:p14="http://schemas.microsoft.com/office/powerpoint/2010/main" val="954280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10FB6B-B11E-443D-B515-11D00274FECE}" type="slidenum">
              <a:rPr lang="en-US" altLang="vi-VN">
                <a:latin typeface="Calibri" panose="020F0502020204030204" pitchFamily="34" charset="0"/>
              </a:rPr>
              <a:pPr eaLnBrk="1" hangingPunct="1"/>
              <a:t>15</a:t>
            </a:fld>
            <a:endParaRPr lang="en-US" altLang="vi-VN">
              <a:latin typeface="Calibri" panose="020F0502020204030204" pitchFamily="34" charset="0"/>
            </a:endParaRPr>
          </a:p>
        </p:txBody>
      </p:sp>
    </p:spTree>
    <p:extLst>
      <p:ext uri="{BB962C8B-B14F-4D97-AF65-F5344CB8AC3E}">
        <p14:creationId xmlns:p14="http://schemas.microsoft.com/office/powerpoint/2010/main" val="1364704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46786" name="Group 2"/>
          <p:cNvGrpSpPr>
            <a:grpSpLocks/>
          </p:cNvGrpSpPr>
          <p:nvPr/>
        </p:nvGrpSpPr>
        <p:grpSpPr bwMode="auto">
          <a:xfrm>
            <a:off x="0" y="0"/>
            <a:ext cx="8805863" cy="6858000"/>
            <a:chOff x="0" y="0"/>
            <a:chExt cx="5547" cy="4320"/>
          </a:xfrm>
        </p:grpSpPr>
        <p:grpSp>
          <p:nvGrpSpPr>
            <p:cNvPr id="246787" name="Group 3"/>
            <p:cNvGrpSpPr>
              <a:grpSpLocks/>
            </p:cNvGrpSpPr>
            <p:nvPr userDrawn="1"/>
          </p:nvGrpSpPr>
          <p:grpSpPr bwMode="auto">
            <a:xfrm rot="-215207">
              <a:off x="3690" y="234"/>
              <a:ext cx="1857" cy="3625"/>
              <a:chOff x="3010" y="778"/>
              <a:chExt cx="1857" cy="3625"/>
            </a:xfrm>
          </p:grpSpPr>
          <p:sp>
            <p:nvSpPr>
              <p:cNvPr id="246788" name="Freeform 4"/>
              <p:cNvSpPr>
                <a:spLocks/>
              </p:cNvSpPr>
              <p:nvPr userDrawn="1"/>
            </p:nvSpPr>
            <p:spPr bwMode="ltGray">
              <a:xfrm rot="12185230" flipV="1">
                <a:off x="3534" y="778"/>
                <a:ext cx="1333" cy="1485"/>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endParaRPr lang="vi-VN"/>
              </a:p>
            </p:txBody>
          </p:sp>
          <p:sp>
            <p:nvSpPr>
              <p:cNvPr id="246789" name="Freeform 5"/>
              <p:cNvSpPr>
                <a:spLocks/>
              </p:cNvSpPr>
              <p:nvPr userDrawn="1"/>
            </p:nvSpPr>
            <p:spPr bwMode="ltGray">
              <a:xfrm rot="12185230" flipV="1">
                <a:off x="4029" y="1802"/>
                <a:ext cx="571" cy="531"/>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endParaRPr lang="vi-VN"/>
              </a:p>
            </p:txBody>
          </p:sp>
          <p:sp>
            <p:nvSpPr>
              <p:cNvPr id="246790" name="Freeform 6"/>
              <p:cNvSpPr>
                <a:spLocks/>
              </p:cNvSpPr>
              <p:nvPr userDrawn="1"/>
            </p:nvSpPr>
            <p:spPr bwMode="ltGray">
              <a:xfrm rot="12185230" flipV="1">
                <a:off x="3639" y="2167"/>
                <a:ext cx="277" cy="249"/>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endParaRPr lang="vi-VN"/>
              </a:p>
            </p:txBody>
          </p:sp>
          <p:sp>
            <p:nvSpPr>
              <p:cNvPr id="246791" name="Freeform 7"/>
              <p:cNvSpPr>
                <a:spLocks/>
              </p:cNvSpPr>
              <p:nvPr userDrawn="1"/>
            </p:nvSpPr>
            <p:spPr bwMode="ltGray">
              <a:xfrm rot="12185230" flipV="1">
                <a:off x="3979" y="977"/>
                <a:ext cx="245" cy="34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endParaRPr lang="vi-VN"/>
              </a:p>
            </p:txBody>
          </p:sp>
          <p:sp>
            <p:nvSpPr>
              <p:cNvPr id="246792" name="Freeform 8"/>
              <p:cNvSpPr>
                <a:spLocks/>
              </p:cNvSpPr>
              <p:nvPr userDrawn="1"/>
            </p:nvSpPr>
            <p:spPr bwMode="ltGray">
              <a:xfrm rot="12185230" flipV="1">
                <a:off x="3845" y="2207"/>
                <a:ext cx="103" cy="209"/>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endParaRPr lang="vi-VN"/>
              </a:p>
            </p:txBody>
          </p:sp>
          <p:sp>
            <p:nvSpPr>
              <p:cNvPr id="246793" name="Freeform 9"/>
              <p:cNvSpPr>
                <a:spLocks/>
              </p:cNvSpPr>
              <p:nvPr userDrawn="1"/>
            </p:nvSpPr>
            <p:spPr bwMode="ltGray">
              <a:xfrm rot="12185230" flipV="1">
                <a:off x="3895" y="1325"/>
                <a:ext cx="120" cy="90"/>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endParaRPr lang="vi-VN"/>
              </a:p>
            </p:txBody>
          </p:sp>
          <p:sp>
            <p:nvSpPr>
              <p:cNvPr id="246794" name="Freeform 10"/>
              <p:cNvSpPr>
                <a:spLocks/>
              </p:cNvSpPr>
              <p:nvPr userDrawn="1"/>
            </p:nvSpPr>
            <p:spPr bwMode="ltGray">
              <a:xfrm rot="12185230" flipV="1">
                <a:off x="3010" y="2344"/>
                <a:ext cx="330" cy="2059"/>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endParaRPr lang="vi-VN"/>
              </a:p>
            </p:txBody>
          </p:sp>
        </p:grpSp>
        <p:sp>
          <p:nvSpPr>
            <p:cNvPr id="246795" name="Freeform 11"/>
            <p:cNvSpPr>
              <a:spLocks/>
            </p:cNvSpPr>
            <p:nvPr userDrawn="1"/>
          </p:nvSpPr>
          <p:spPr bwMode="ltGray">
            <a:xfrm rot="373331" flipH="1">
              <a:off x="22" y="1957"/>
              <a:ext cx="323" cy="649"/>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endParaRPr lang="vi-VN"/>
            </a:p>
          </p:txBody>
        </p:sp>
        <p:sp>
          <p:nvSpPr>
            <p:cNvPr id="246796" name="Freeform 12"/>
            <p:cNvSpPr>
              <a:spLocks/>
            </p:cNvSpPr>
            <p:nvPr userDrawn="1"/>
          </p:nvSpPr>
          <p:spPr bwMode="ltGray">
            <a:xfrm>
              <a:off x="168" y="1260"/>
              <a:ext cx="1259" cy="1532"/>
            </a:xfrm>
            <a:custGeom>
              <a:avLst/>
              <a:gdLst/>
              <a:ahLst/>
              <a:cxnLst>
                <a:cxn ang="0">
                  <a:pos x="891" y="1532"/>
                </a:cxn>
                <a:cxn ang="0">
                  <a:pos x="954" y="1452"/>
                </a:cxn>
                <a:cxn ang="0">
                  <a:pos x="1032" y="1338"/>
                </a:cxn>
                <a:cxn ang="0">
                  <a:pos x="1115" y="1188"/>
                </a:cxn>
                <a:cxn ang="0">
                  <a:pos x="1194" y="1023"/>
                </a:cxn>
                <a:cxn ang="0">
                  <a:pos x="1244" y="841"/>
                </a:cxn>
                <a:cxn ang="0">
                  <a:pos x="1259" y="647"/>
                </a:cxn>
                <a:cxn ang="0">
                  <a:pos x="1230" y="463"/>
                </a:cxn>
                <a:cxn ang="0">
                  <a:pos x="1140" y="294"/>
                </a:cxn>
                <a:cxn ang="0">
                  <a:pos x="1043" y="190"/>
                </a:cxn>
                <a:cxn ang="0">
                  <a:pos x="961" y="109"/>
                </a:cxn>
                <a:cxn ang="0">
                  <a:pos x="894" y="65"/>
                </a:cxn>
                <a:cxn ang="0">
                  <a:pos x="786" y="18"/>
                </a:cxn>
                <a:cxn ang="0">
                  <a:pos x="642" y="0"/>
                </a:cxn>
                <a:cxn ang="0">
                  <a:pos x="440" y="23"/>
                </a:cxn>
                <a:cxn ang="0">
                  <a:pos x="366" y="44"/>
                </a:cxn>
                <a:cxn ang="0">
                  <a:pos x="292" y="58"/>
                </a:cxn>
                <a:cxn ang="0">
                  <a:pos x="229" y="79"/>
                </a:cxn>
                <a:cxn ang="0">
                  <a:pos x="178" y="103"/>
                </a:cxn>
                <a:cxn ang="0">
                  <a:pos x="127" y="127"/>
                </a:cxn>
                <a:cxn ang="0">
                  <a:pos x="82" y="158"/>
                </a:cxn>
                <a:cxn ang="0">
                  <a:pos x="41" y="197"/>
                </a:cxn>
                <a:cxn ang="0">
                  <a:pos x="0" y="243"/>
                </a:cxn>
                <a:cxn ang="0">
                  <a:pos x="76" y="215"/>
                </a:cxn>
                <a:cxn ang="0">
                  <a:pos x="144" y="194"/>
                </a:cxn>
                <a:cxn ang="0">
                  <a:pos x="212" y="179"/>
                </a:cxn>
                <a:cxn ang="0">
                  <a:pos x="280" y="164"/>
                </a:cxn>
                <a:cxn ang="0">
                  <a:pos x="336" y="149"/>
                </a:cxn>
                <a:cxn ang="0">
                  <a:pos x="397" y="149"/>
                </a:cxn>
                <a:cxn ang="0">
                  <a:pos x="458" y="141"/>
                </a:cxn>
                <a:cxn ang="0">
                  <a:pos x="511" y="146"/>
                </a:cxn>
                <a:cxn ang="0">
                  <a:pos x="565" y="152"/>
                </a:cxn>
                <a:cxn ang="0">
                  <a:pos x="618" y="166"/>
                </a:cxn>
                <a:cxn ang="0">
                  <a:pos x="669" y="186"/>
                </a:cxn>
                <a:cxn ang="0">
                  <a:pos x="715" y="205"/>
                </a:cxn>
                <a:cxn ang="0">
                  <a:pos x="760" y="239"/>
                </a:cxn>
                <a:cxn ang="0">
                  <a:pos x="811" y="267"/>
                </a:cxn>
                <a:cxn ang="0">
                  <a:pos x="855" y="307"/>
                </a:cxn>
                <a:cxn ang="0">
                  <a:pos x="899" y="348"/>
                </a:cxn>
                <a:cxn ang="0">
                  <a:pos x="971" y="464"/>
                </a:cxn>
                <a:cxn ang="0">
                  <a:pos x="1016" y="606"/>
                </a:cxn>
                <a:cxn ang="0">
                  <a:pos x="1027" y="774"/>
                </a:cxn>
                <a:cxn ang="0">
                  <a:pos x="1022" y="939"/>
                </a:cxn>
                <a:cxn ang="0">
                  <a:pos x="1002" y="1117"/>
                </a:cxn>
                <a:cxn ang="0">
                  <a:pos x="966" y="1279"/>
                </a:cxn>
                <a:cxn ang="0">
                  <a:pos x="933" y="1421"/>
                </a:cxn>
                <a:cxn ang="0">
                  <a:pos x="891" y="1532"/>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endParaRPr lang="vi-VN"/>
            </a:p>
          </p:txBody>
        </p:sp>
        <p:sp>
          <p:nvSpPr>
            <p:cNvPr id="246797" name="Freeform 13"/>
            <p:cNvSpPr>
              <a:spLocks/>
            </p:cNvSpPr>
            <p:nvPr userDrawn="1"/>
          </p:nvSpPr>
          <p:spPr bwMode="ltGray">
            <a:xfrm>
              <a:off x="0" y="2610"/>
              <a:ext cx="801" cy="459"/>
            </a:xfrm>
            <a:custGeom>
              <a:avLst/>
              <a:gdLst/>
              <a:ahLst/>
              <a:cxnLst>
                <a:cxn ang="0">
                  <a:pos x="0" y="0"/>
                </a:cxn>
                <a:cxn ang="0">
                  <a:pos x="37" y="69"/>
                </a:cxn>
                <a:cxn ang="0">
                  <a:pos x="68" y="132"/>
                </a:cxn>
                <a:cxn ang="0">
                  <a:pos x="110" y="188"/>
                </a:cxn>
                <a:cxn ang="0">
                  <a:pos x="149" y="229"/>
                </a:cxn>
                <a:cxn ang="0">
                  <a:pos x="192" y="278"/>
                </a:cxn>
                <a:cxn ang="0">
                  <a:pos x="250" y="314"/>
                </a:cxn>
                <a:cxn ang="0">
                  <a:pos x="308" y="336"/>
                </a:cxn>
                <a:cxn ang="0">
                  <a:pos x="365" y="365"/>
                </a:cxn>
                <a:cxn ang="0">
                  <a:pos x="430" y="381"/>
                </a:cxn>
                <a:cxn ang="0">
                  <a:pos x="501" y="390"/>
                </a:cxn>
                <a:cxn ang="0">
                  <a:pos x="573" y="392"/>
                </a:cxn>
                <a:cxn ang="0">
                  <a:pos x="646" y="381"/>
                </a:cxn>
                <a:cxn ang="0">
                  <a:pos x="726" y="362"/>
                </a:cxn>
                <a:cxn ang="0">
                  <a:pos x="801" y="335"/>
                </a:cxn>
                <a:cxn ang="0">
                  <a:pos x="731" y="377"/>
                </a:cxn>
                <a:cxn ang="0">
                  <a:pos x="662" y="404"/>
                </a:cxn>
                <a:cxn ang="0">
                  <a:pos x="594" y="432"/>
                </a:cxn>
                <a:cxn ang="0">
                  <a:pos x="532" y="445"/>
                </a:cxn>
                <a:cxn ang="0">
                  <a:pos x="471" y="459"/>
                </a:cxn>
                <a:cxn ang="0">
                  <a:pos x="411" y="458"/>
                </a:cxn>
                <a:cxn ang="0">
                  <a:pos x="350" y="458"/>
                </a:cxn>
                <a:cxn ang="0">
                  <a:pos x="291" y="450"/>
                </a:cxn>
                <a:cxn ang="0">
                  <a:pos x="244" y="436"/>
                </a:cxn>
                <a:cxn ang="0">
                  <a:pos x="192" y="415"/>
                </a:cxn>
                <a:cxn ang="0">
                  <a:pos x="145" y="394"/>
                </a:cxn>
                <a:cxn ang="0">
                  <a:pos x="100" y="373"/>
                </a:cxn>
                <a:cxn ang="0">
                  <a:pos x="60" y="347"/>
                </a:cxn>
                <a:cxn ang="0">
                  <a:pos x="0" y="294"/>
                </a:cxn>
                <a:cxn ang="0">
                  <a:pos x="0" y="0"/>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endParaRPr lang="vi-VN"/>
            </a:p>
          </p:txBody>
        </p:sp>
        <p:sp>
          <p:nvSpPr>
            <p:cNvPr id="246798" name="Freeform 14"/>
            <p:cNvSpPr>
              <a:spLocks/>
            </p:cNvSpPr>
            <p:nvPr userDrawn="1"/>
          </p:nvSpPr>
          <p:spPr bwMode="ltGray">
            <a:xfrm rot="373331" flipH="1">
              <a:off x="898" y="2855"/>
              <a:ext cx="354" cy="46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endParaRPr lang="vi-VN"/>
            </a:p>
          </p:txBody>
        </p:sp>
        <p:sp>
          <p:nvSpPr>
            <p:cNvPr id="246799" name="Freeform 15"/>
            <p:cNvSpPr>
              <a:spLocks/>
            </p:cNvSpPr>
            <p:nvPr userDrawn="1"/>
          </p:nvSpPr>
          <p:spPr bwMode="ltGray">
            <a:xfrm rot="373331" flipH="1">
              <a:off x="799" y="2979"/>
              <a:ext cx="87" cy="274"/>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endParaRPr lang="vi-VN"/>
            </a:p>
          </p:txBody>
        </p:sp>
        <p:sp>
          <p:nvSpPr>
            <p:cNvPr id="246800" name="Freeform 16"/>
            <p:cNvSpPr>
              <a:spLocks/>
            </p:cNvSpPr>
            <p:nvPr userDrawn="1"/>
          </p:nvSpPr>
          <p:spPr bwMode="ltGray">
            <a:xfrm>
              <a:off x="1190" y="3273"/>
              <a:ext cx="1108" cy="1047"/>
            </a:xfrm>
            <a:custGeom>
              <a:avLst/>
              <a:gdLst/>
              <a:ahLst/>
              <a:cxnLst>
                <a:cxn ang="0">
                  <a:pos x="784" y="1047"/>
                </a:cxn>
                <a:cxn ang="0">
                  <a:pos x="692" y="1011"/>
                </a:cxn>
                <a:cxn ang="0">
                  <a:pos x="607" y="945"/>
                </a:cxn>
                <a:cxn ang="0">
                  <a:pos x="517" y="861"/>
                </a:cxn>
                <a:cxn ang="0">
                  <a:pos x="432" y="776"/>
                </a:cxn>
                <a:cxn ang="0">
                  <a:pos x="350" y="677"/>
                </a:cxn>
                <a:cxn ang="0">
                  <a:pos x="266" y="563"/>
                </a:cxn>
                <a:cxn ang="0">
                  <a:pos x="188" y="447"/>
                </a:cxn>
                <a:cxn ang="0">
                  <a:pos x="122" y="325"/>
                </a:cxn>
                <a:cxn ang="0">
                  <a:pos x="65" y="211"/>
                </a:cxn>
                <a:cxn ang="0">
                  <a:pos x="21" y="101"/>
                </a:cxn>
                <a:cxn ang="0">
                  <a:pos x="0" y="0"/>
                </a:cxn>
                <a:cxn ang="0">
                  <a:pos x="109" y="217"/>
                </a:cxn>
                <a:cxn ang="0">
                  <a:pos x="209" y="378"/>
                </a:cxn>
                <a:cxn ang="0">
                  <a:pos x="294" y="500"/>
                </a:cxn>
                <a:cxn ang="0">
                  <a:pos x="373" y="590"/>
                </a:cxn>
                <a:cxn ang="0">
                  <a:pos x="441" y="661"/>
                </a:cxn>
                <a:cxn ang="0">
                  <a:pos x="506" y="713"/>
                </a:cxn>
                <a:cxn ang="0">
                  <a:pos x="564" y="754"/>
                </a:cxn>
                <a:cxn ang="0">
                  <a:pos x="620" y="801"/>
                </a:cxn>
                <a:cxn ang="0">
                  <a:pos x="754" y="899"/>
                </a:cxn>
                <a:cxn ang="0">
                  <a:pos x="925" y="977"/>
                </a:cxn>
                <a:cxn ang="0">
                  <a:pos x="1108" y="1047"/>
                </a:cxn>
                <a:cxn ang="0">
                  <a:pos x="784" y="10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endParaRPr lang="vi-VN"/>
            </a:p>
          </p:txBody>
        </p:sp>
        <p:grpSp>
          <p:nvGrpSpPr>
            <p:cNvPr id="246801" name="Group 17"/>
            <p:cNvGrpSpPr>
              <a:grpSpLocks/>
            </p:cNvGrpSpPr>
            <p:nvPr userDrawn="1"/>
          </p:nvGrpSpPr>
          <p:grpSpPr bwMode="auto">
            <a:xfrm rot="3220060">
              <a:off x="2631" y="754"/>
              <a:ext cx="569" cy="637"/>
              <a:chOff x="1727" y="866"/>
              <a:chExt cx="129" cy="157"/>
            </a:xfrm>
          </p:grpSpPr>
          <p:sp>
            <p:nvSpPr>
              <p:cNvPr id="246802" name="Freeform 1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6803" name="Freeform 1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6804" name="Freeform 2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grpSp>
          <p:nvGrpSpPr>
            <p:cNvPr id="246805" name="Group 21"/>
            <p:cNvGrpSpPr>
              <a:grpSpLocks/>
            </p:cNvGrpSpPr>
            <p:nvPr userDrawn="1"/>
          </p:nvGrpSpPr>
          <p:grpSpPr bwMode="auto">
            <a:xfrm rot="-6691250">
              <a:off x="3637" y="132"/>
              <a:ext cx="356" cy="607"/>
              <a:chOff x="1727" y="866"/>
              <a:chExt cx="129" cy="157"/>
            </a:xfrm>
          </p:grpSpPr>
          <p:sp>
            <p:nvSpPr>
              <p:cNvPr id="246806" name="Freeform 22"/>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6807" name="Freeform 23"/>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6808" name="Freeform 24"/>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grpSp>
          <p:nvGrpSpPr>
            <p:cNvPr id="246809" name="Group 25"/>
            <p:cNvGrpSpPr>
              <a:grpSpLocks/>
            </p:cNvGrpSpPr>
            <p:nvPr userDrawn="1"/>
          </p:nvGrpSpPr>
          <p:grpSpPr bwMode="auto">
            <a:xfrm rot="-13075160">
              <a:off x="668" y="3321"/>
              <a:ext cx="501" cy="502"/>
              <a:chOff x="1727" y="866"/>
              <a:chExt cx="129" cy="157"/>
            </a:xfrm>
          </p:grpSpPr>
          <p:sp>
            <p:nvSpPr>
              <p:cNvPr id="246810" name="Freeform 26"/>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6811" name="Freeform 27"/>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6812" name="Freeform 28"/>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grpSp>
          <p:nvGrpSpPr>
            <p:cNvPr id="246813" name="Group 29"/>
            <p:cNvGrpSpPr>
              <a:grpSpLocks/>
            </p:cNvGrpSpPr>
            <p:nvPr userDrawn="1"/>
          </p:nvGrpSpPr>
          <p:grpSpPr bwMode="auto">
            <a:xfrm rot="4106450" flipH="1">
              <a:off x="393" y="262"/>
              <a:ext cx="709" cy="892"/>
              <a:chOff x="1727" y="866"/>
              <a:chExt cx="129" cy="157"/>
            </a:xfrm>
          </p:grpSpPr>
          <p:sp>
            <p:nvSpPr>
              <p:cNvPr id="246814" name="Freeform 3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6815" name="Freeform 3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6816" name="Freeform 3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grpSp>
          <p:nvGrpSpPr>
            <p:cNvPr id="246817" name="Group 33"/>
            <p:cNvGrpSpPr>
              <a:grpSpLocks/>
            </p:cNvGrpSpPr>
            <p:nvPr userDrawn="1"/>
          </p:nvGrpSpPr>
          <p:grpSpPr bwMode="auto">
            <a:xfrm rot="10015322" flipH="1">
              <a:off x="4625" y="2382"/>
              <a:ext cx="709" cy="892"/>
              <a:chOff x="1727" y="866"/>
              <a:chExt cx="129" cy="157"/>
            </a:xfrm>
          </p:grpSpPr>
          <p:sp>
            <p:nvSpPr>
              <p:cNvPr id="246818" name="Freeform 3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6819" name="Freeform 3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6820" name="Freeform 3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sp>
          <p:nvSpPr>
            <p:cNvPr id="246821" name="Freeform 37"/>
            <p:cNvSpPr>
              <a:spLocks/>
            </p:cNvSpPr>
            <p:nvPr userDrawn="1"/>
          </p:nvSpPr>
          <p:spPr bwMode="ltGray">
            <a:xfrm>
              <a:off x="1217" y="2"/>
              <a:ext cx="862" cy="886"/>
            </a:xfrm>
            <a:custGeom>
              <a:avLst/>
              <a:gdLst/>
              <a:ahLst/>
              <a:cxnLst>
                <a:cxn ang="0">
                  <a:pos x="0" y="0"/>
                </a:cxn>
                <a:cxn ang="0">
                  <a:pos x="6" y="107"/>
                </a:cxn>
                <a:cxn ang="0">
                  <a:pos x="37" y="262"/>
                </a:cxn>
                <a:cxn ang="0">
                  <a:pos x="83" y="410"/>
                </a:cxn>
                <a:cxn ang="0">
                  <a:pos x="149" y="546"/>
                </a:cxn>
                <a:cxn ang="0">
                  <a:pos x="237" y="666"/>
                </a:cxn>
                <a:cxn ang="0">
                  <a:pos x="338" y="764"/>
                </a:cxn>
                <a:cxn ang="0">
                  <a:pos x="450" y="838"/>
                </a:cxn>
                <a:cxn ang="0">
                  <a:pos x="579" y="879"/>
                </a:cxn>
                <a:cxn ang="0">
                  <a:pos x="714" y="886"/>
                </a:cxn>
                <a:cxn ang="0">
                  <a:pos x="862" y="851"/>
                </a:cxn>
                <a:cxn ang="0">
                  <a:pos x="784" y="856"/>
                </a:cxn>
                <a:cxn ang="0">
                  <a:pos x="700" y="835"/>
                </a:cxn>
                <a:cxn ang="0">
                  <a:pos x="621" y="794"/>
                </a:cxn>
                <a:cxn ang="0">
                  <a:pos x="542" y="728"/>
                </a:cxn>
                <a:cxn ang="0">
                  <a:pos x="466" y="649"/>
                </a:cxn>
                <a:cxn ang="0">
                  <a:pos x="397" y="557"/>
                </a:cxn>
                <a:cxn ang="0">
                  <a:pos x="334" y="454"/>
                </a:cxn>
                <a:cxn ang="0">
                  <a:pos x="279" y="339"/>
                </a:cxn>
                <a:cxn ang="0">
                  <a:pos x="238" y="225"/>
                </a:cxn>
                <a:cxn ang="0">
                  <a:pos x="205" y="105"/>
                </a:cxn>
                <a:cxn ang="0">
                  <a:pos x="184" y="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endParaRPr lang="vi-VN"/>
            </a:p>
          </p:txBody>
        </p:sp>
        <p:sp>
          <p:nvSpPr>
            <p:cNvPr id="246822" name="Freeform 38"/>
            <p:cNvSpPr>
              <a:spLocks/>
            </p:cNvSpPr>
            <p:nvPr userDrawn="1"/>
          </p:nvSpPr>
          <p:spPr bwMode="ltGray">
            <a:xfrm rot="9832527" flipV="1">
              <a:off x="2158" y="102"/>
              <a:ext cx="681" cy="593"/>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vi-VN"/>
            </a:p>
          </p:txBody>
        </p:sp>
        <p:sp>
          <p:nvSpPr>
            <p:cNvPr id="246823" name="Freeform 39"/>
            <p:cNvSpPr>
              <a:spLocks/>
            </p:cNvSpPr>
            <p:nvPr userDrawn="1"/>
          </p:nvSpPr>
          <p:spPr bwMode="ltGray">
            <a:xfrm rot="9832527" flipV="1">
              <a:off x="1997" y="858"/>
              <a:ext cx="330" cy="278"/>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vi-VN"/>
            </a:p>
          </p:txBody>
        </p:sp>
        <p:sp>
          <p:nvSpPr>
            <p:cNvPr id="246824" name="Freeform 40"/>
            <p:cNvSpPr>
              <a:spLocks/>
            </p:cNvSpPr>
            <p:nvPr userDrawn="1"/>
          </p:nvSpPr>
          <p:spPr bwMode="ltGray">
            <a:xfrm rot="9832527" flipV="1">
              <a:off x="2224" y="808"/>
              <a:ext cx="123" cy="233"/>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vi-VN"/>
            </a:p>
          </p:txBody>
        </p:sp>
        <p:sp>
          <p:nvSpPr>
            <p:cNvPr id="246825" name="Freeform 41"/>
            <p:cNvSpPr>
              <a:spLocks/>
            </p:cNvSpPr>
            <p:nvPr userDrawn="1"/>
          </p:nvSpPr>
          <p:spPr bwMode="ltGray">
            <a:xfrm>
              <a:off x="1603" y="0"/>
              <a:ext cx="124" cy="121"/>
            </a:xfrm>
            <a:custGeom>
              <a:avLst/>
              <a:gdLst/>
              <a:ahLst/>
              <a:cxnLst>
                <a:cxn ang="0">
                  <a:pos x="124" y="0"/>
                </a:cxn>
                <a:cxn ang="0">
                  <a:pos x="113" y="9"/>
                </a:cxn>
                <a:cxn ang="0">
                  <a:pos x="99" y="25"/>
                </a:cxn>
                <a:cxn ang="0">
                  <a:pos x="81" y="41"/>
                </a:cxn>
                <a:cxn ang="0">
                  <a:pos x="63" y="54"/>
                </a:cxn>
                <a:cxn ang="0">
                  <a:pos x="41" y="66"/>
                </a:cxn>
                <a:cxn ang="0">
                  <a:pos x="22" y="74"/>
                </a:cxn>
                <a:cxn ang="0">
                  <a:pos x="0" y="75"/>
                </a:cxn>
                <a:cxn ang="0">
                  <a:pos x="10" y="96"/>
                </a:cxn>
                <a:cxn ang="0">
                  <a:pos x="23" y="113"/>
                </a:cxn>
                <a:cxn ang="0">
                  <a:pos x="41" y="121"/>
                </a:cxn>
                <a:cxn ang="0">
                  <a:pos x="60" y="121"/>
                </a:cxn>
                <a:cxn ang="0">
                  <a:pos x="83" y="111"/>
                </a:cxn>
                <a:cxn ang="0">
                  <a:pos x="101" y="88"/>
                </a:cxn>
                <a:cxn ang="0">
                  <a:pos x="116" y="53"/>
                </a:cxn>
                <a:cxn ang="0">
                  <a:pos x="124" y="0"/>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endParaRPr lang="vi-VN"/>
            </a:p>
          </p:txBody>
        </p:sp>
        <p:sp>
          <p:nvSpPr>
            <p:cNvPr id="246826" name="Freeform 42"/>
            <p:cNvSpPr>
              <a:spLocks/>
            </p:cNvSpPr>
            <p:nvPr userDrawn="1"/>
          </p:nvSpPr>
          <p:spPr bwMode="ltGray">
            <a:xfrm rot="9832527" flipV="1">
              <a:off x="2173" y="1238"/>
              <a:ext cx="393" cy="2300"/>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endParaRPr lang="vi-VN"/>
            </a:p>
          </p:txBody>
        </p:sp>
        <p:sp>
          <p:nvSpPr>
            <p:cNvPr id="246827" name="Freeform 43"/>
            <p:cNvSpPr>
              <a:spLocks/>
            </p:cNvSpPr>
            <p:nvPr userDrawn="1"/>
          </p:nvSpPr>
          <p:spPr bwMode="ltGray">
            <a:xfrm>
              <a:off x="0" y="1848"/>
              <a:ext cx="36" cy="132"/>
            </a:xfrm>
            <a:custGeom>
              <a:avLst/>
              <a:gdLst/>
              <a:ahLst/>
              <a:cxnLst>
                <a:cxn ang="0">
                  <a:pos x="0" y="0"/>
                </a:cxn>
                <a:cxn ang="0">
                  <a:pos x="36" y="12"/>
                </a:cxn>
                <a:cxn ang="0">
                  <a:pos x="0" y="132"/>
                </a:cxn>
                <a:cxn ang="0">
                  <a:pos x="0" y="0"/>
                </a:cxn>
              </a:cxnLst>
              <a:rect l="0" t="0" r="r" b="b"/>
              <a:pathLst>
                <a:path w="36" h="132">
                  <a:moveTo>
                    <a:pt x="0" y="0"/>
                  </a:moveTo>
                  <a:lnTo>
                    <a:pt x="36" y="12"/>
                  </a:lnTo>
                  <a:lnTo>
                    <a:pt x="0" y="132"/>
                  </a:lnTo>
                  <a:lnTo>
                    <a:pt x="0" y="0"/>
                  </a:lnTo>
                  <a:close/>
                </a:path>
              </a:pathLst>
            </a:custGeom>
            <a:solidFill>
              <a:schemeClr val="folHlink"/>
            </a:solidFill>
            <a:ln w="9525">
              <a:noFill/>
              <a:round/>
              <a:headEnd/>
              <a:tailEnd/>
            </a:ln>
            <a:effectLst/>
          </p:spPr>
          <p:txBody>
            <a:bodyPr/>
            <a:lstStyle/>
            <a:p>
              <a:endParaRPr lang="vi-VN"/>
            </a:p>
          </p:txBody>
        </p:sp>
      </p:grpSp>
      <p:sp>
        <p:nvSpPr>
          <p:cNvPr id="246828" name="Rectangle 44"/>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246829" name="Rectangle 45"/>
          <p:cNvSpPr>
            <a:spLocks noGrp="1" noChangeArrowheads="1"/>
          </p:cNvSpPr>
          <p:nvPr>
            <p:ph type="ftr" sz="quarter" idx="3"/>
          </p:nvPr>
        </p:nvSpPr>
        <p:spPr/>
        <p:txBody>
          <a:bodyPr/>
          <a:lstStyle>
            <a:lvl1pPr>
              <a:defRPr/>
            </a:lvl1pPr>
          </a:lstStyle>
          <a:p>
            <a:endParaRPr lang="en-US"/>
          </a:p>
        </p:txBody>
      </p:sp>
      <p:sp>
        <p:nvSpPr>
          <p:cNvPr id="246830" name="Rectangle 46"/>
          <p:cNvSpPr>
            <a:spLocks noGrp="1" noChangeArrowheads="1"/>
          </p:cNvSpPr>
          <p:nvPr>
            <p:ph type="sldNum" sz="quarter" idx="4"/>
          </p:nvPr>
        </p:nvSpPr>
        <p:spPr/>
        <p:txBody>
          <a:bodyPr/>
          <a:lstStyle>
            <a:lvl1pPr>
              <a:defRPr/>
            </a:lvl1pPr>
          </a:lstStyle>
          <a:p>
            <a:fld id="{587F939F-370A-4C25-8DFE-3FC2E514983D}" type="slidenum">
              <a:rPr lang="en-US"/>
              <a:pPr/>
              <a:t>‹#›</a:t>
            </a:fld>
            <a:endParaRPr lang="en-US"/>
          </a:p>
        </p:txBody>
      </p:sp>
      <p:sp>
        <p:nvSpPr>
          <p:cNvPr id="246831" name="Rectangle 47"/>
          <p:cNvSpPr>
            <a:spLocks noGrp="1" noChangeArrowheads="1"/>
          </p:cNvSpPr>
          <p:nvPr>
            <p:ph type="ctrTitle"/>
          </p:nvPr>
        </p:nvSpPr>
        <p:spPr>
          <a:xfrm>
            <a:off x="2455863" y="596900"/>
            <a:ext cx="6192837" cy="3581400"/>
          </a:xfrm>
        </p:spPr>
        <p:txBody>
          <a:bodyPr/>
          <a:lstStyle>
            <a:lvl1pPr>
              <a:defRPr sz="5200" b="1"/>
            </a:lvl1pPr>
          </a:lstStyle>
          <a:p>
            <a:r>
              <a:rPr lang="en-US"/>
              <a:t>Click to edit Master title style</a:t>
            </a:r>
          </a:p>
        </p:txBody>
      </p:sp>
      <p:sp>
        <p:nvSpPr>
          <p:cNvPr id="246832"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F17A9F-1C4F-4BD5-95BD-C13CC5DD517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FC1B0F-1B26-4A67-AA73-DA8954BE5ED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42913" y="103188"/>
            <a:ext cx="8243887" cy="5953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2CCDDB76-F548-4662-B089-DEBEF7A4781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7A7D53-3594-4C46-B495-3942248D0D4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AD47C5-907C-4DCE-AF03-3A6FCDE7CAF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F2C6138-A080-48E6-8114-F4ACD8BE2BC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A7F27BD-DACC-41E9-AE12-3DC0584C642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564E494-8E6E-4801-B9F6-42E740D8312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2CF2D0F-0275-4FAE-9D43-EE92E8827A2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2A2585F-D236-4960-9EB3-DD95F6ABBFA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DD9DE18-3D79-4EBD-88F0-49BACDA5B8B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5762" name="Group 2"/>
          <p:cNvGrpSpPr>
            <a:grpSpLocks/>
          </p:cNvGrpSpPr>
          <p:nvPr/>
        </p:nvGrpSpPr>
        <p:grpSpPr bwMode="auto">
          <a:xfrm>
            <a:off x="-7938" y="0"/>
            <a:ext cx="2833688" cy="6856413"/>
            <a:chOff x="-5" y="0"/>
            <a:chExt cx="1785" cy="4319"/>
          </a:xfrm>
        </p:grpSpPr>
        <p:sp>
          <p:nvSpPr>
            <p:cNvPr id="245763" name="Freeform 3"/>
            <p:cNvSpPr>
              <a:spLocks/>
            </p:cNvSpPr>
            <p:nvPr/>
          </p:nvSpPr>
          <p:spPr bwMode="ltGray">
            <a:xfrm>
              <a:off x="-5" y="3262"/>
              <a:ext cx="472" cy="802"/>
            </a:xfrm>
            <a:custGeom>
              <a:avLst/>
              <a:gdLst/>
              <a:ahLst/>
              <a:cxnLst>
                <a:cxn ang="0">
                  <a:pos x="5" y="32"/>
                </a:cxn>
                <a:cxn ang="0">
                  <a:pos x="189" y="26"/>
                </a:cxn>
                <a:cxn ang="0">
                  <a:pos x="309" y="66"/>
                </a:cxn>
                <a:cxn ang="0">
                  <a:pos x="357" y="98"/>
                </a:cxn>
                <a:cxn ang="0">
                  <a:pos x="413" y="162"/>
                </a:cxn>
                <a:cxn ang="0">
                  <a:pos x="437" y="250"/>
                </a:cxn>
                <a:cxn ang="0">
                  <a:pos x="397" y="530"/>
                </a:cxn>
                <a:cxn ang="0">
                  <a:pos x="341" y="634"/>
                </a:cxn>
                <a:cxn ang="0">
                  <a:pos x="173" y="714"/>
                </a:cxn>
                <a:cxn ang="0">
                  <a:pos x="77" y="730"/>
                </a:cxn>
                <a:cxn ang="0">
                  <a:pos x="69" y="802"/>
                </a:cxn>
                <a:cxn ang="0">
                  <a:pos x="7" y="788"/>
                </a:cxn>
                <a:cxn ang="0">
                  <a:pos x="5" y="751"/>
                </a:cxn>
                <a:cxn ang="0">
                  <a:pos x="37" y="722"/>
                </a:cxn>
                <a:cxn ang="0">
                  <a:pos x="5" y="670"/>
                </a:cxn>
                <a:cxn ang="0">
                  <a:pos x="5" y="32"/>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round/>
              <a:headEnd/>
              <a:tailEnd/>
            </a:ln>
            <a:effectLst/>
          </p:spPr>
          <p:txBody>
            <a:bodyPr/>
            <a:lstStyle/>
            <a:p>
              <a:endParaRPr lang="vi-VN"/>
            </a:p>
          </p:txBody>
        </p:sp>
        <p:grpSp>
          <p:nvGrpSpPr>
            <p:cNvPr id="245764" name="Group 4"/>
            <p:cNvGrpSpPr>
              <a:grpSpLocks/>
            </p:cNvGrpSpPr>
            <p:nvPr/>
          </p:nvGrpSpPr>
          <p:grpSpPr bwMode="auto">
            <a:xfrm rot="14964908" flipH="1">
              <a:off x="104" y="2441"/>
              <a:ext cx="452" cy="444"/>
              <a:chOff x="1727" y="866"/>
              <a:chExt cx="129" cy="157"/>
            </a:xfrm>
          </p:grpSpPr>
          <p:sp>
            <p:nvSpPr>
              <p:cNvPr id="245765" name="Freeform 5"/>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5766" name="Freeform 6"/>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5767" name="Freeform 7"/>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sp>
          <p:nvSpPr>
            <p:cNvPr id="245768" name="Freeform 8"/>
            <p:cNvSpPr>
              <a:spLocks/>
            </p:cNvSpPr>
            <p:nvPr/>
          </p:nvSpPr>
          <p:spPr bwMode="ltGray">
            <a:xfrm>
              <a:off x="90" y="1736"/>
              <a:ext cx="710" cy="768"/>
            </a:xfrm>
            <a:custGeom>
              <a:avLst/>
              <a:gdLst/>
              <a:ahLst/>
              <a:cxnLst>
                <a:cxn ang="0">
                  <a:pos x="14" y="416"/>
                </a:cxn>
                <a:cxn ang="0">
                  <a:pos x="14" y="272"/>
                </a:cxn>
                <a:cxn ang="0">
                  <a:pos x="102" y="144"/>
                </a:cxn>
                <a:cxn ang="0">
                  <a:pos x="150" y="96"/>
                </a:cxn>
                <a:cxn ang="0">
                  <a:pos x="198" y="64"/>
                </a:cxn>
                <a:cxn ang="0">
                  <a:pos x="350" y="0"/>
                </a:cxn>
                <a:cxn ang="0">
                  <a:pos x="534" y="8"/>
                </a:cxn>
                <a:cxn ang="0">
                  <a:pos x="662" y="96"/>
                </a:cxn>
                <a:cxn ang="0">
                  <a:pos x="710" y="200"/>
                </a:cxn>
                <a:cxn ang="0">
                  <a:pos x="702" y="400"/>
                </a:cxn>
                <a:cxn ang="0">
                  <a:pos x="678" y="448"/>
                </a:cxn>
                <a:cxn ang="0">
                  <a:pos x="550" y="632"/>
                </a:cxn>
                <a:cxn ang="0">
                  <a:pos x="518" y="656"/>
                </a:cxn>
                <a:cxn ang="0">
                  <a:pos x="470" y="664"/>
                </a:cxn>
                <a:cxn ang="0">
                  <a:pos x="518" y="680"/>
                </a:cxn>
                <a:cxn ang="0">
                  <a:pos x="566" y="696"/>
                </a:cxn>
                <a:cxn ang="0">
                  <a:pos x="574" y="720"/>
                </a:cxn>
                <a:cxn ang="0">
                  <a:pos x="526" y="736"/>
                </a:cxn>
                <a:cxn ang="0">
                  <a:pos x="502" y="752"/>
                </a:cxn>
                <a:cxn ang="0">
                  <a:pos x="454" y="768"/>
                </a:cxn>
                <a:cxn ang="0">
                  <a:pos x="438" y="712"/>
                </a:cxn>
                <a:cxn ang="0">
                  <a:pos x="246" y="688"/>
                </a:cxn>
                <a:cxn ang="0">
                  <a:pos x="134" y="648"/>
                </a:cxn>
                <a:cxn ang="0">
                  <a:pos x="110" y="624"/>
                </a:cxn>
                <a:cxn ang="0">
                  <a:pos x="78" y="576"/>
                </a:cxn>
                <a:cxn ang="0">
                  <a:pos x="54" y="464"/>
                </a:cxn>
                <a:cxn ang="0">
                  <a:pos x="30" y="408"/>
                </a:cxn>
                <a:cxn ang="0">
                  <a:pos x="22" y="384"/>
                </a:cxn>
                <a:cxn ang="0">
                  <a:pos x="14" y="416"/>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round/>
              <a:headEnd/>
              <a:tailEnd/>
            </a:ln>
            <a:effectLst/>
          </p:spPr>
          <p:txBody>
            <a:bodyPr/>
            <a:lstStyle/>
            <a:p>
              <a:endParaRPr lang="vi-VN"/>
            </a:p>
          </p:txBody>
        </p:sp>
        <p:grpSp>
          <p:nvGrpSpPr>
            <p:cNvPr id="245769" name="Group 9"/>
            <p:cNvGrpSpPr>
              <a:grpSpLocks/>
            </p:cNvGrpSpPr>
            <p:nvPr/>
          </p:nvGrpSpPr>
          <p:grpSpPr bwMode="auto">
            <a:xfrm rot="416244">
              <a:off x="9" y="1746"/>
              <a:ext cx="1771" cy="1741"/>
              <a:chOff x="41" y="2787"/>
              <a:chExt cx="902" cy="833"/>
            </a:xfrm>
          </p:grpSpPr>
          <p:sp>
            <p:nvSpPr>
              <p:cNvPr id="245770" name="Freeform 10"/>
              <p:cNvSpPr>
                <a:spLocks/>
              </p:cNvSpPr>
              <p:nvPr userDrawn="1"/>
            </p:nvSpPr>
            <p:spPr bwMode="ltGray">
              <a:xfrm rot="373331" flipH="1">
                <a:off x="125" y="2787"/>
                <a:ext cx="313" cy="303"/>
              </a:xfrm>
              <a:custGeom>
                <a:avLst/>
                <a:gdLst/>
                <a:ahLst/>
                <a:cxnLst>
                  <a:cxn ang="0">
                    <a:pos x="46" y="210"/>
                  </a:cxn>
                  <a:cxn ang="0">
                    <a:pos x="37" y="198"/>
                  </a:cxn>
                  <a:cxn ang="0">
                    <a:pos x="26" y="181"/>
                  </a:cxn>
                  <a:cxn ang="0">
                    <a:pos x="15" y="159"/>
                  </a:cxn>
                  <a:cxn ang="0">
                    <a:pos x="5" y="135"/>
                  </a:cxn>
                  <a:cxn ang="0">
                    <a:pos x="0" y="109"/>
                  </a:cxn>
                  <a:cxn ang="0">
                    <a:pos x="1" y="82"/>
                  </a:cxn>
                  <a:cxn ang="0">
                    <a:pos x="9" y="57"/>
                  </a:cxn>
                  <a:cxn ang="0">
                    <a:pos x="27" y="35"/>
                  </a:cxn>
                  <a:cxn ang="0">
                    <a:pos x="45" y="22"/>
                  </a:cxn>
                  <a:cxn ang="0">
                    <a:pos x="60" y="12"/>
                  </a:cxn>
                  <a:cxn ang="0">
                    <a:pos x="72" y="7"/>
                  </a:cxn>
                  <a:cxn ang="0">
                    <a:pos x="81" y="5"/>
                  </a:cxn>
                  <a:cxn ang="0">
                    <a:pos x="88" y="5"/>
                  </a:cxn>
                  <a:cxn ang="0">
                    <a:pos x="104" y="0"/>
                  </a:cxn>
                  <a:cxn ang="0">
                    <a:pos x="148" y="8"/>
                  </a:cxn>
                  <a:cxn ang="0">
                    <a:pos x="160" y="12"/>
                  </a:cxn>
                  <a:cxn ang="0">
                    <a:pos x="172" y="15"/>
                  </a:cxn>
                  <a:cxn ang="0">
                    <a:pos x="182" y="19"/>
                  </a:cxn>
                  <a:cxn ang="0">
                    <a:pos x="190" y="23"/>
                  </a:cxn>
                  <a:cxn ang="0">
                    <a:pos x="198" y="27"/>
                  </a:cxn>
                  <a:cxn ang="0">
                    <a:pos x="205" y="32"/>
                  </a:cxn>
                  <a:cxn ang="0">
                    <a:pos x="211" y="38"/>
                  </a:cxn>
                  <a:cxn ang="0">
                    <a:pos x="217" y="45"/>
                  </a:cxn>
                  <a:cxn ang="0">
                    <a:pos x="205" y="40"/>
                  </a:cxn>
                  <a:cxn ang="0">
                    <a:pos x="194" y="36"/>
                  </a:cxn>
                  <a:cxn ang="0">
                    <a:pos x="183" y="33"/>
                  </a:cxn>
                  <a:cxn ang="0">
                    <a:pos x="172" y="30"/>
                  </a:cxn>
                  <a:cxn ang="0">
                    <a:pos x="163" y="27"/>
                  </a:cxn>
                  <a:cxn ang="0">
                    <a:pos x="153" y="26"/>
                  </a:cxn>
                  <a:cxn ang="0">
                    <a:pos x="143" y="24"/>
                  </a:cxn>
                  <a:cxn ang="0">
                    <a:pos x="134" y="24"/>
                  </a:cxn>
                  <a:cxn ang="0">
                    <a:pos x="125" y="24"/>
                  </a:cxn>
                  <a:cxn ang="0">
                    <a:pos x="116" y="25"/>
                  </a:cxn>
                  <a:cxn ang="0">
                    <a:pos x="107" y="27"/>
                  </a:cxn>
                  <a:cxn ang="0">
                    <a:pos x="99" y="29"/>
                  </a:cxn>
                  <a:cxn ang="0">
                    <a:pos x="91" y="33"/>
                  </a:cxn>
                  <a:cxn ang="0">
                    <a:pos x="82" y="36"/>
                  </a:cxn>
                  <a:cxn ang="0">
                    <a:pos x="74" y="41"/>
                  </a:cxn>
                  <a:cxn ang="0">
                    <a:pos x="66" y="46"/>
                  </a:cxn>
                  <a:cxn ang="0">
                    <a:pos x="52" y="61"/>
                  </a:cxn>
                  <a:cxn ang="0">
                    <a:pos x="42" y="80"/>
                  </a:cxn>
                  <a:cxn ang="0">
                    <a:pos x="37" y="103"/>
                  </a:cxn>
                  <a:cxn ang="0">
                    <a:pos x="35" y="126"/>
                  </a:cxn>
                  <a:cxn ang="0">
                    <a:pos x="35" y="151"/>
                  </a:cxn>
                  <a:cxn ang="0">
                    <a:pos x="38" y="174"/>
                  </a:cxn>
                  <a:cxn ang="0">
                    <a:pos x="41" y="194"/>
                  </a:cxn>
                  <a:cxn ang="0">
                    <a:pos x="46" y="210"/>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endParaRPr lang="vi-VN"/>
              </a:p>
            </p:txBody>
          </p:sp>
          <p:sp>
            <p:nvSpPr>
              <p:cNvPr id="245771" name="Freeform 11"/>
              <p:cNvSpPr>
                <a:spLocks/>
              </p:cNvSpPr>
              <p:nvPr userDrawn="1"/>
            </p:nvSpPr>
            <p:spPr bwMode="ltGray">
              <a:xfrm rot="373331" flipH="1">
                <a:off x="41" y="2843"/>
                <a:ext cx="262" cy="308"/>
              </a:xfrm>
              <a:custGeom>
                <a:avLst/>
                <a:gdLst/>
                <a:ahLst/>
                <a:cxnLst>
                  <a:cxn ang="0">
                    <a:pos x="109" y="0"/>
                  </a:cxn>
                  <a:cxn ang="0">
                    <a:pos x="112" y="2"/>
                  </a:cxn>
                  <a:cxn ang="0">
                    <a:pos x="118" y="8"/>
                  </a:cxn>
                  <a:cxn ang="0">
                    <a:pos x="127" y="18"/>
                  </a:cxn>
                  <a:cxn ang="0">
                    <a:pos x="137" y="33"/>
                  </a:cxn>
                  <a:cxn ang="0">
                    <a:pos x="145" y="52"/>
                  </a:cxn>
                  <a:cxn ang="0">
                    <a:pos x="150" y="76"/>
                  </a:cxn>
                  <a:cxn ang="0">
                    <a:pos x="150" y="105"/>
                  </a:cxn>
                  <a:cxn ang="0">
                    <a:pos x="144" y="139"/>
                  </a:cxn>
                  <a:cxn ang="0">
                    <a:pos x="140" y="149"/>
                  </a:cxn>
                  <a:cxn ang="0">
                    <a:pos x="136" y="157"/>
                  </a:cxn>
                  <a:cxn ang="0">
                    <a:pos x="131" y="165"/>
                  </a:cxn>
                  <a:cxn ang="0">
                    <a:pos x="125" y="173"/>
                  </a:cxn>
                  <a:cxn ang="0">
                    <a:pos x="117" y="180"/>
                  </a:cxn>
                  <a:cxn ang="0">
                    <a:pos x="110" y="185"/>
                  </a:cxn>
                  <a:cxn ang="0">
                    <a:pos x="102" y="191"/>
                  </a:cxn>
                  <a:cxn ang="0">
                    <a:pos x="92" y="195"/>
                  </a:cxn>
                  <a:cxn ang="0">
                    <a:pos x="82" y="197"/>
                  </a:cxn>
                  <a:cxn ang="0">
                    <a:pos x="72" y="200"/>
                  </a:cxn>
                  <a:cxn ang="0">
                    <a:pos x="61" y="201"/>
                  </a:cxn>
                  <a:cxn ang="0">
                    <a:pos x="49" y="201"/>
                  </a:cxn>
                  <a:cxn ang="0">
                    <a:pos x="37" y="200"/>
                  </a:cxn>
                  <a:cxn ang="0">
                    <a:pos x="25" y="197"/>
                  </a:cxn>
                  <a:cxn ang="0">
                    <a:pos x="12" y="193"/>
                  </a:cxn>
                  <a:cxn ang="0">
                    <a:pos x="0" y="188"/>
                  </a:cxn>
                  <a:cxn ang="0">
                    <a:pos x="11" y="195"/>
                  </a:cxn>
                  <a:cxn ang="0">
                    <a:pos x="22" y="200"/>
                  </a:cxn>
                  <a:cxn ang="0">
                    <a:pos x="33" y="205"/>
                  </a:cxn>
                  <a:cxn ang="0">
                    <a:pos x="43" y="208"/>
                  </a:cxn>
                  <a:cxn ang="0">
                    <a:pos x="53" y="211"/>
                  </a:cxn>
                  <a:cxn ang="0">
                    <a:pos x="63" y="212"/>
                  </a:cxn>
                  <a:cxn ang="0">
                    <a:pos x="73" y="213"/>
                  </a:cxn>
                  <a:cxn ang="0">
                    <a:pos x="83" y="213"/>
                  </a:cxn>
                  <a:cxn ang="0">
                    <a:pos x="91" y="212"/>
                  </a:cxn>
                  <a:cxn ang="0">
                    <a:pos x="100" y="210"/>
                  </a:cxn>
                  <a:cxn ang="0">
                    <a:pos x="108" y="208"/>
                  </a:cxn>
                  <a:cxn ang="0">
                    <a:pos x="116" y="206"/>
                  </a:cxn>
                  <a:cxn ang="0">
                    <a:pos x="123" y="203"/>
                  </a:cxn>
                  <a:cxn ang="0">
                    <a:pos x="130" y="199"/>
                  </a:cxn>
                  <a:cxn ang="0">
                    <a:pos x="136" y="195"/>
                  </a:cxn>
                  <a:cxn ang="0">
                    <a:pos x="142" y="191"/>
                  </a:cxn>
                  <a:cxn ang="0">
                    <a:pos x="158" y="176"/>
                  </a:cxn>
                  <a:cxn ang="0">
                    <a:pos x="169" y="161"/>
                  </a:cxn>
                  <a:cxn ang="0">
                    <a:pos x="176" y="144"/>
                  </a:cxn>
                  <a:cxn ang="0">
                    <a:pos x="179" y="128"/>
                  </a:cxn>
                  <a:cxn ang="0">
                    <a:pos x="181" y="111"/>
                  </a:cxn>
                  <a:cxn ang="0">
                    <a:pos x="181" y="95"/>
                  </a:cxn>
                  <a:cxn ang="0">
                    <a:pos x="182" y="79"/>
                  </a:cxn>
                  <a:cxn ang="0">
                    <a:pos x="173" y="46"/>
                  </a:cxn>
                  <a:cxn ang="0">
                    <a:pos x="156" y="21"/>
                  </a:cxn>
                  <a:cxn ang="0">
                    <a:pos x="151" y="18"/>
                  </a:cxn>
                  <a:cxn ang="0">
                    <a:pos x="147" y="15"/>
                  </a:cxn>
                  <a:cxn ang="0">
                    <a:pos x="142" y="13"/>
                  </a:cxn>
                  <a:cxn ang="0">
                    <a:pos x="138" y="11"/>
                  </a:cxn>
                  <a:cxn ang="0">
                    <a:pos x="132" y="9"/>
                  </a:cxn>
                  <a:cxn ang="0">
                    <a:pos x="126" y="6"/>
                  </a:cxn>
                  <a:cxn ang="0">
                    <a:pos x="119" y="3"/>
                  </a:cxn>
                  <a:cxn ang="0">
                    <a:pos x="109" y="0"/>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endParaRPr lang="vi-VN"/>
              </a:p>
            </p:txBody>
          </p:sp>
          <p:sp>
            <p:nvSpPr>
              <p:cNvPr id="245772" name="Freeform 12"/>
              <p:cNvSpPr>
                <a:spLocks/>
              </p:cNvSpPr>
              <p:nvPr userDrawn="1"/>
            </p:nvSpPr>
            <p:spPr bwMode="ltGray">
              <a:xfrm rot="373331" flipH="1">
                <a:off x="121" y="2907"/>
                <a:ext cx="93" cy="156"/>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endParaRPr lang="vi-VN"/>
              </a:p>
            </p:txBody>
          </p:sp>
          <p:sp>
            <p:nvSpPr>
              <p:cNvPr id="245773" name="Freeform 13"/>
              <p:cNvSpPr>
                <a:spLocks/>
              </p:cNvSpPr>
              <p:nvPr userDrawn="1"/>
            </p:nvSpPr>
            <p:spPr bwMode="ltGray">
              <a:xfrm rot="373331" flipH="1">
                <a:off x="313" y="3110"/>
                <a:ext cx="85" cy="93"/>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endParaRPr lang="vi-VN"/>
              </a:p>
            </p:txBody>
          </p:sp>
          <p:sp>
            <p:nvSpPr>
              <p:cNvPr id="245774" name="Freeform 14"/>
              <p:cNvSpPr>
                <a:spLocks/>
              </p:cNvSpPr>
              <p:nvPr userDrawn="1"/>
            </p:nvSpPr>
            <p:spPr bwMode="ltGray">
              <a:xfrm rot="373331" flipH="1">
                <a:off x="289" y="3135"/>
                <a:ext cx="21" cy="55"/>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endParaRPr lang="vi-VN"/>
              </a:p>
            </p:txBody>
          </p:sp>
          <p:grpSp>
            <p:nvGrpSpPr>
              <p:cNvPr id="245775" name="Group 15"/>
              <p:cNvGrpSpPr>
                <a:grpSpLocks/>
              </p:cNvGrpSpPr>
              <p:nvPr userDrawn="1"/>
            </p:nvGrpSpPr>
            <p:grpSpPr bwMode="auto">
              <a:xfrm rot="10886446" flipH="1">
                <a:off x="335" y="3251"/>
                <a:ext cx="608" cy="369"/>
                <a:chOff x="-366" y="1704"/>
                <a:chExt cx="608" cy="369"/>
              </a:xfrm>
            </p:grpSpPr>
            <p:sp>
              <p:nvSpPr>
                <p:cNvPr id="245776" name="Freeform 16"/>
                <p:cNvSpPr>
                  <a:spLocks/>
                </p:cNvSpPr>
                <p:nvPr userDrawn="1"/>
              </p:nvSpPr>
              <p:spPr bwMode="ltGray">
                <a:xfrm rot="4200091">
                  <a:off x="-243" y="1807"/>
                  <a:ext cx="143" cy="390"/>
                </a:xfrm>
                <a:custGeom>
                  <a:avLst/>
                  <a:gdLst/>
                  <a:ahLst/>
                  <a:cxnLst>
                    <a:cxn ang="0">
                      <a:pos x="12" y="44"/>
                    </a:cxn>
                    <a:cxn ang="0">
                      <a:pos x="6" y="72"/>
                    </a:cxn>
                    <a:cxn ang="0">
                      <a:pos x="3" y="99"/>
                    </a:cxn>
                    <a:cxn ang="0">
                      <a:pos x="0" y="125"/>
                    </a:cxn>
                    <a:cxn ang="0">
                      <a:pos x="0" y="151"/>
                    </a:cxn>
                    <a:cxn ang="0">
                      <a:pos x="3" y="180"/>
                    </a:cxn>
                    <a:cxn ang="0">
                      <a:pos x="7" y="211"/>
                    </a:cxn>
                    <a:cxn ang="0">
                      <a:pos x="16" y="247"/>
                    </a:cxn>
                    <a:cxn ang="0">
                      <a:pos x="29" y="287"/>
                    </a:cxn>
                    <a:cxn ang="0">
                      <a:pos x="43" y="325"/>
                    </a:cxn>
                    <a:cxn ang="0">
                      <a:pos x="61" y="364"/>
                    </a:cxn>
                    <a:cxn ang="0">
                      <a:pos x="83" y="406"/>
                    </a:cxn>
                    <a:cxn ang="0">
                      <a:pos x="106" y="446"/>
                    </a:cxn>
                    <a:cxn ang="0">
                      <a:pos x="132" y="483"/>
                    </a:cxn>
                    <a:cxn ang="0">
                      <a:pos x="157" y="516"/>
                    </a:cxn>
                    <a:cxn ang="0">
                      <a:pos x="182" y="544"/>
                    </a:cxn>
                    <a:cxn ang="0">
                      <a:pos x="207" y="564"/>
                    </a:cxn>
                    <a:cxn ang="0">
                      <a:pos x="160" y="501"/>
                    </a:cxn>
                    <a:cxn ang="0">
                      <a:pos x="127" y="448"/>
                    </a:cxn>
                    <a:cxn ang="0">
                      <a:pos x="103" y="405"/>
                    </a:cxn>
                    <a:cxn ang="0">
                      <a:pos x="87" y="368"/>
                    </a:cxn>
                    <a:cxn ang="0">
                      <a:pos x="75" y="337"/>
                    </a:cxn>
                    <a:cxn ang="0">
                      <a:pos x="68" y="309"/>
                    </a:cxn>
                    <a:cxn ang="0">
                      <a:pos x="63" y="285"/>
                    </a:cxn>
                    <a:cxn ang="0">
                      <a:pos x="56" y="261"/>
                    </a:cxn>
                    <a:cxn ang="0">
                      <a:pos x="44" y="205"/>
                    </a:cxn>
                    <a:cxn ang="0">
                      <a:pos x="41" y="140"/>
                    </a:cxn>
                    <a:cxn ang="0">
                      <a:pos x="43" y="68"/>
                    </a:cxn>
                    <a:cxn ang="0">
                      <a:pos x="50" y="0"/>
                    </a:cxn>
                    <a:cxn ang="0">
                      <a:pos x="12" y="44"/>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endParaRPr lang="vi-VN"/>
                </a:p>
              </p:txBody>
            </p:sp>
            <p:sp>
              <p:nvSpPr>
                <p:cNvPr id="245777" name="Freeform 17"/>
                <p:cNvSpPr>
                  <a:spLocks/>
                </p:cNvSpPr>
                <p:nvPr userDrawn="1"/>
              </p:nvSpPr>
              <p:spPr bwMode="ltGray">
                <a:xfrm rot="4200091">
                  <a:off x="124" y="1761"/>
                  <a:ext cx="33" cy="160"/>
                </a:xfrm>
                <a:custGeom>
                  <a:avLst/>
                  <a:gdLst/>
                  <a:ahLst/>
                  <a:cxnLst>
                    <a:cxn ang="0">
                      <a:pos x="0" y="19"/>
                    </a:cxn>
                    <a:cxn ang="0">
                      <a:pos x="14" y="55"/>
                    </a:cxn>
                    <a:cxn ang="0">
                      <a:pos x="22" y="101"/>
                    </a:cxn>
                    <a:cxn ang="0">
                      <a:pos x="24" y="159"/>
                    </a:cxn>
                    <a:cxn ang="0">
                      <a:pos x="19" y="232"/>
                    </a:cxn>
                    <a:cxn ang="0">
                      <a:pos x="45" y="217"/>
                    </a:cxn>
                    <a:cxn ang="0">
                      <a:pos x="47" y="178"/>
                    </a:cxn>
                    <a:cxn ang="0">
                      <a:pos x="47" y="140"/>
                    </a:cxn>
                    <a:cxn ang="0">
                      <a:pos x="45" y="103"/>
                    </a:cxn>
                    <a:cxn ang="0">
                      <a:pos x="41" y="71"/>
                    </a:cxn>
                    <a:cxn ang="0">
                      <a:pos x="36" y="52"/>
                    </a:cxn>
                    <a:cxn ang="0">
                      <a:pos x="29" y="34"/>
                    </a:cxn>
                    <a:cxn ang="0">
                      <a:pos x="22" y="17"/>
                    </a:cxn>
                    <a:cxn ang="0">
                      <a:pos x="13" y="0"/>
                    </a:cxn>
                    <a:cxn ang="0">
                      <a:pos x="0" y="1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endParaRPr lang="vi-VN"/>
                </a:p>
              </p:txBody>
            </p:sp>
            <p:sp>
              <p:nvSpPr>
                <p:cNvPr id="245778" name="Freeform 18"/>
                <p:cNvSpPr>
                  <a:spLocks/>
                </p:cNvSpPr>
                <p:nvPr userDrawn="1"/>
              </p:nvSpPr>
              <p:spPr bwMode="ltGray">
                <a:xfrm rot="4200091">
                  <a:off x="199" y="1720"/>
                  <a:ext cx="60" cy="27"/>
                </a:xfrm>
                <a:custGeom>
                  <a:avLst/>
                  <a:gdLst/>
                  <a:ahLst/>
                  <a:cxnLst>
                    <a:cxn ang="0">
                      <a:pos x="87" y="22"/>
                    </a:cxn>
                    <a:cxn ang="0">
                      <a:pos x="77" y="17"/>
                    </a:cxn>
                    <a:cxn ang="0">
                      <a:pos x="68" y="12"/>
                    </a:cxn>
                    <a:cxn ang="0">
                      <a:pos x="58" y="7"/>
                    </a:cxn>
                    <a:cxn ang="0">
                      <a:pos x="47" y="5"/>
                    </a:cxn>
                    <a:cxn ang="0">
                      <a:pos x="37" y="3"/>
                    </a:cxn>
                    <a:cxn ang="0">
                      <a:pos x="26" y="2"/>
                    </a:cxn>
                    <a:cxn ang="0">
                      <a:pos x="13" y="0"/>
                    </a:cxn>
                    <a:cxn ang="0">
                      <a:pos x="0" y="2"/>
                    </a:cxn>
                    <a:cxn ang="0">
                      <a:pos x="6" y="6"/>
                    </a:cxn>
                    <a:cxn ang="0">
                      <a:pos x="14" y="10"/>
                    </a:cxn>
                    <a:cxn ang="0">
                      <a:pos x="22" y="14"/>
                    </a:cxn>
                    <a:cxn ang="0">
                      <a:pos x="33" y="18"/>
                    </a:cxn>
                    <a:cxn ang="0">
                      <a:pos x="42" y="22"/>
                    </a:cxn>
                    <a:cxn ang="0">
                      <a:pos x="52" y="27"/>
                    </a:cxn>
                    <a:cxn ang="0">
                      <a:pos x="64" y="33"/>
                    </a:cxn>
                    <a:cxn ang="0">
                      <a:pos x="74" y="40"/>
                    </a:cxn>
                    <a:cxn ang="0">
                      <a:pos x="87" y="22"/>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endParaRPr lang="vi-VN"/>
                </a:p>
              </p:txBody>
            </p:sp>
          </p:grpSp>
        </p:grpSp>
        <p:grpSp>
          <p:nvGrpSpPr>
            <p:cNvPr id="245779" name="Group 19"/>
            <p:cNvGrpSpPr>
              <a:grpSpLocks/>
            </p:cNvGrpSpPr>
            <p:nvPr/>
          </p:nvGrpSpPr>
          <p:grpSpPr bwMode="auto">
            <a:xfrm rot="-15351438">
              <a:off x="343" y="3854"/>
              <a:ext cx="392" cy="424"/>
              <a:chOff x="1727" y="866"/>
              <a:chExt cx="129" cy="157"/>
            </a:xfrm>
          </p:grpSpPr>
          <p:sp>
            <p:nvSpPr>
              <p:cNvPr id="245780" name="Freeform 2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5781" name="Freeform 2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5782" name="Freeform 2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grpSp>
          <p:nvGrpSpPr>
            <p:cNvPr id="245783" name="Group 23"/>
            <p:cNvGrpSpPr>
              <a:grpSpLocks/>
            </p:cNvGrpSpPr>
            <p:nvPr/>
          </p:nvGrpSpPr>
          <p:grpSpPr bwMode="auto">
            <a:xfrm rot="5003157">
              <a:off x="249" y="1102"/>
              <a:ext cx="412" cy="500"/>
              <a:chOff x="1727" y="866"/>
              <a:chExt cx="129" cy="157"/>
            </a:xfrm>
          </p:grpSpPr>
          <p:sp>
            <p:nvSpPr>
              <p:cNvPr id="245784" name="Freeform 2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5785" name="Freeform 2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5786" name="Freeform 2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grpSp>
          <p:nvGrpSpPr>
            <p:cNvPr id="245787" name="Group 27"/>
            <p:cNvGrpSpPr>
              <a:grpSpLocks/>
            </p:cNvGrpSpPr>
            <p:nvPr/>
          </p:nvGrpSpPr>
          <p:grpSpPr bwMode="auto">
            <a:xfrm>
              <a:off x="815" y="0"/>
              <a:ext cx="345" cy="367"/>
              <a:chOff x="1727" y="866"/>
              <a:chExt cx="129" cy="157"/>
            </a:xfrm>
          </p:grpSpPr>
          <p:sp>
            <p:nvSpPr>
              <p:cNvPr id="245788" name="Freeform 2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vi-VN"/>
              </a:p>
            </p:txBody>
          </p:sp>
          <p:sp>
            <p:nvSpPr>
              <p:cNvPr id="245789" name="Freeform 2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vi-VN"/>
              </a:p>
            </p:txBody>
          </p:sp>
          <p:sp>
            <p:nvSpPr>
              <p:cNvPr id="245790" name="Freeform 3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vi-VN"/>
              </a:p>
            </p:txBody>
          </p:sp>
        </p:grpSp>
        <p:sp>
          <p:nvSpPr>
            <p:cNvPr id="245791" name="Freeform 31"/>
            <p:cNvSpPr>
              <a:spLocks/>
            </p:cNvSpPr>
            <p:nvPr/>
          </p:nvSpPr>
          <p:spPr bwMode="ltGray">
            <a:xfrm>
              <a:off x="87" y="94"/>
              <a:ext cx="699" cy="756"/>
            </a:xfrm>
            <a:custGeom>
              <a:avLst/>
              <a:gdLst/>
              <a:ahLst/>
              <a:cxnLst>
                <a:cxn ang="0">
                  <a:pos x="1" y="392"/>
                </a:cxn>
                <a:cxn ang="0">
                  <a:pos x="3" y="252"/>
                </a:cxn>
                <a:cxn ang="0">
                  <a:pos x="21" y="210"/>
                </a:cxn>
                <a:cxn ang="0">
                  <a:pos x="29" y="182"/>
                </a:cxn>
                <a:cxn ang="0">
                  <a:pos x="39" y="154"/>
                </a:cxn>
                <a:cxn ang="0">
                  <a:pos x="51" y="138"/>
                </a:cxn>
                <a:cxn ang="0">
                  <a:pos x="111" y="74"/>
                </a:cxn>
                <a:cxn ang="0">
                  <a:pos x="169" y="30"/>
                </a:cxn>
                <a:cxn ang="0">
                  <a:pos x="225" y="10"/>
                </a:cxn>
                <a:cxn ang="0">
                  <a:pos x="249" y="4"/>
                </a:cxn>
                <a:cxn ang="0">
                  <a:pos x="265" y="0"/>
                </a:cxn>
                <a:cxn ang="0">
                  <a:pos x="357" y="2"/>
                </a:cxn>
                <a:cxn ang="0">
                  <a:pos x="385" y="6"/>
                </a:cxn>
                <a:cxn ang="0">
                  <a:pos x="489" y="40"/>
                </a:cxn>
                <a:cxn ang="0">
                  <a:pos x="619" y="128"/>
                </a:cxn>
                <a:cxn ang="0">
                  <a:pos x="653" y="178"/>
                </a:cxn>
                <a:cxn ang="0">
                  <a:pos x="693" y="322"/>
                </a:cxn>
                <a:cxn ang="0">
                  <a:pos x="687" y="434"/>
                </a:cxn>
                <a:cxn ang="0">
                  <a:pos x="665" y="538"/>
                </a:cxn>
                <a:cxn ang="0">
                  <a:pos x="639" y="564"/>
                </a:cxn>
                <a:cxn ang="0">
                  <a:pos x="631" y="580"/>
                </a:cxn>
                <a:cxn ang="0">
                  <a:pos x="607" y="588"/>
                </a:cxn>
                <a:cxn ang="0">
                  <a:pos x="473" y="664"/>
                </a:cxn>
                <a:cxn ang="0">
                  <a:pos x="449" y="678"/>
                </a:cxn>
                <a:cxn ang="0">
                  <a:pos x="405" y="684"/>
                </a:cxn>
                <a:cxn ang="0">
                  <a:pos x="375" y="690"/>
                </a:cxn>
                <a:cxn ang="0">
                  <a:pos x="267" y="684"/>
                </a:cxn>
                <a:cxn ang="0">
                  <a:pos x="259" y="722"/>
                </a:cxn>
                <a:cxn ang="0">
                  <a:pos x="241" y="756"/>
                </a:cxn>
                <a:cxn ang="0">
                  <a:pos x="185" y="728"/>
                </a:cxn>
                <a:cxn ang="0">
                  <a:pos x="163" y="720"/>
                </a:cxn>
                <a:cxn ang="0">
                  <a:pos x="151" y="716"/>
                </a:cxn>
                <a:cxn ang="0">
                  <a:pos x="195" y="674"/>
                </a:cxn>
                <a:cxn ang="0">
                  <a:pos x="211" y="644"/>
                </a:cxn>
                <a:cxn ang="0">
                  <a:pos x="209" y="626"/>
                </a:cxn>
                <a:cxn ang="0">
                  <a:pos x="195" y="620"/>
                </a:cxn>
                <a:cxn ang="0">
                  <a:pos x="165" y="596"/>
                </a:cxn>
                <a:cxn ang="0">
                  <a:pos x="99" y="534"/>
                </a:cxn>
                <a:cxn ang="0">
                  <a:pos x="61" y="506"/>
                </a:cxn>
                <a:cxn ang="0">
                  <a:pos x="23" y="470"/>
                </a:cxn>
                <a:cxn ang="0">
                  <a:pos x="7" y="434"/>
                </a:cxn>
                <a:cxn ang="0">
                  <a:pos x="5" y="396"/>
                </a:cxn>
                <a:cxn ang="0">
                  <a:pos x="1" y="392"/>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round/>
              <a:headEnd/>
              <a:tailEnd/>
            </a:ln>
            <a:effectLst/>
          </p:spPr>
          <p:txBody>
            <a:bodyPr/>
            <a:lstStyle/>
            <a:p>
              <a:endParaRPr lang="vi-VN"/>
            </a:p>
          </p:txBody>
        </p:sp>
        <p:sp>
          <p:nvSpPr>
            <p:cNvPr id="245792" name="Freeform 32"/>
            <p:cNvSpPr>
              <a:spLocks/>
            </p:cNvSpPr>
            <p:nvPr/>
          </p:nvSpPr>
          <p:spPr bwMode="ltGray">
            <a:xfrm rot="828663">
              <a:off x="242" y="3404"/>
              <a:ext cx="132" cy="16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endParaRPr lang="vi-VN"/>
            </a:p>
          </p:txBody>
        </p:sp>
        <p:sp>
          <p:nvSpPr>
            <p:cNvPr id="245793" name="Freeform 33"/>
            <p:cNvSpPr>
              <a:spLocks/>
            </p:cNvSpPr>
            <p:nvPr/>
          </p:nvSpPr>
          <p:spPr bwMode="ltGray">
            <a:xfrm rot="828663">
              <a:off x="266" y="3592"/>
              <a:ext cx="66" cy="43"/>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endParaRPr lang="vi-VN"/>
            </a:p>
          </p:txBody>
        </p:sp>
        <p:sp>
          <p:nvSpPr>
            <p:cNvPr id="245794" name="Freeform 34"/>
            <p:cNvSpPr>
              <a:spLocks/>
            </p:cNvSpPr>
            <p:nvPr/>
          </p:nvSpPr>
          <p:spPr bwMode="ltGray">
            <a:xfrm>
              <a:off x="11" y="4110"/>
              <a:ext cx="118" cy="209"/>
            </a:xfrm>
            <a:custGeom>
              <a:avLst/>
              <a:gdLst/>
              <a:ahLst/>
              <a:cxnLst>
                <a:cxn ang="0">
                  <a:pos x="0" y="0"/>
                </a:cxn>
                <a:cxn ang="0">
                  <a:pos x="6" y="8"/>
                </a:cxn>
                <a:cxn ang="0">
                  <a:pos x="15" y="19"/>
                </a:cxn>
                <a:cxn ang="0">
                  <a:pos x="26" y="33"/>
                </a:cxn>
                <a:cxn ang="0">
                  <a:pos x="38" y="51"/>
                </a:cxn>
                <a:cxn ang="0">
                  <a:pos x="54" y="72"/>
                </a:cxn>
                <a:cxn ang="0">
                  <a:pos x="67" y="94"/>
                </a:cxn>
                <a:cxn ang="0">
                  <a:pos x="79" y="119"/>
                </a:cxn>
                <a:cxn ang="0">
                  <a:pos x="87" y="146"/>
                </a:cxn>
                <a:cxn ang="0">
                  <a:pos x="94" y="175"/>
                </a:cxn>
                <a:cxn ang="0">
                  <a:pos x="91" y="209"/>
                </a:cxn>
                <a:cxn ang="0">
                  <a:pos x="118" y="209"/>
                </a:cxn>
                <a:cxn ang="0">
                  <a:pos x="117" y="177"/>
                </a:cxn>
                <a:cxn ang="0">
                  <a:pos x="104" y="119"/>
                </a:cxn>
                <a:cxn ang="0">
                  <a:pos x="82" y="69"/>
                </a:cxn>
                <a:cxn ang="0">
                  <a:pos x="47" y="27"/>
                </a:cxn>
                <a:cxn ang="0">
                  <a:pos x="0" y="0"/>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endParaRPr lang="vi-VN"/>
            </a:p>
          </p:txBody>
        </p:sp>
        <p:sp>
          <p:nvSpPr>
            <p:cNvPr id="245795" name="Freeform 35"/>
            <p:cNvSpPr>
              <a:spLocks/>
            </p:cNvSpPr>
            <p:nvPr/>
          </p:nvSpPr>
          <p:spPr bwMode="ltGray">
            <a:xfrm>
              <a:off x="0" y="3968"/>
              <a:ext cx="130" cy="128"/>
            </a:xfrm>
            <a:custGeom>
              <a:avLst/>
              <a:gdLst/>
              <a:ahLst/>
              <a:cxnLst>
                <a:cxn ang="0">
                  <a:pos x="103" y="0"/>
                </a:cxn>
                <a:cxn ang="0">
                  <a:pos x="130" y="128"/>
                </a:cxn>
                <a:cxn ang="0">
                  <a:pos x="125" y="126"/>
                </a:cxn>
                <a:cxn ang="0">
                  <a:pos x="111" y="121"/>
                </a:cxn>
                <a:cxn ang="0">
                  <a:pos x="92" y="111"/>
                </a:cxn>
                <a:cxn ang="0">
                  <a:pos x="68" y="103"/>
                </a:cxn>
                <a:cxn ang="0">
                  <a:pos x="41" y="94"/>
                </a:cxn>
                <a:cxn ang="0">
                  <a:pos x="19" y="90"/>
                </a:cxn>
                <a:cxn ang="0">
                  <a:pos x="0" y="93"/>
                </a:cxn>
                <a:cxn ang="0">
                  <a:pos x="0" y="72"/>
                </a:cxn>
                <a:cxn ang="0">
                  <a:pos x="12" y="70"/>
                </a:cxn>
                <a:cxn ang="0">
                  <a:pos x="24" y="66"/>
                </a:cxn>
                <a:cxn ang="0">
                  <a:pos x="38" y="66"/>
                </a:cxn>
                <a:cxn ang="0">
                  <a:pos x="51" y="67"/>
                </a:cxn>
                <a:cxn ang="0">
                  <a:pos x="65" y="70"/>
                </a:cxn>
                <a:cxn ang="0">
                  <a:pos x="78" y="78"/>
                </a:cxn>
                <a:cxn ang="0">
                  <a:pos x="81" y="74"/>
                </a:cxn>
                <a:cxn ang="0">
                  <a:pos x="81" y="58"/>
                </a:cxn>
                <a:cxn ang="0">
                  <a:pos x="82" y="37"/>
                </a:cxn>
                <a:cxn ang="0">
                  <a:pos x="82" y="29"/>
                </a:cxn>
                <a:cxn ang="0">
                  <a:pos x="80" y="29"/>
                </a:cxn>
                <a:cxn ang="0">
                  <a:pos x="77" y="27"/>
                </a:cxn>
                <a:cxn ang="0">
                  <a:pos x="76" y="22"/>
                </a:cxn>
                <a:cxn ang="0">
                  <a:pos x="75" y="19"/>
                </a:cxn>
                <a:cxn ang="0">
                  <a:pos x="76" y="15"/>
                </a:cxn>
                <a:cxn ang="0">
                  <a:pos x="79" y="10"/>
                </a:cxn>
                <a:cxn ang="0">
                  <a:pos x="89" y="6"/>
                </a:cxn>
                <a:cxn ang="0">
                  <a:pos x="103" y="0"/>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endParaRPr lang="vi-VN"/>
            </a:p>
          </p:txBody>
        </p:sp>
        <p:sp>
          <p:nvSpPr>
            <p:cNvPr id="245796" name="Freeform 36"/>
            <p:cNvSpPr>
              <a:spLocks/>
            </p:cNvSpPr>
            <p:nvPr/>
          </p:nvSpPr>
          <p:spPr bwMode="ltGray">
            <a:xfrm>
              <a:off x="0" y="3949"/>
              <a:ext cx="47" cy="86"/>
            </a:xfrm>
            <a:custGeom>
              <a:avLst/>
              <a:gdLst/>
              <a:ahLst/>
              <a:cxnLst>
                <a:cxn ang="0">
                  <a:pos x="37" y="0"/>
                </a:cxn>
                <a:cxn ang="0">
                  <a:pos x="15" y="37"/>
                </a:cxn>
                <a:cxn ang="0">
                  <a:pos x="0" y="59"/>
                </a:cxn>
                <a:cxn ang="0">
                  <a:pos x="0" y="86"/>
                </a:cxn>
                <a:cxn ang="0">
                  <a:pos x="8" y="82"/>
                </a:cxn>
                <a:cxn ang="0">
                  <a:pos x="20" y="73"/>
                </a:cxn>
                <a:cxn ang="0">
                  <a:pos x="33" y="63"/>
                </a:cxn>
                <a:cxn ang="0">
                  <a:pos x="42" y="51"/>
                </a:cxn>
                <a:cxn ang="0">
                  <a:pos x="47" y="36"/>
                </a:cxn>
                <a:cxn ang="0">
                  <a:pos x="46" y="19"/>
                </a:cxn>
                <a:cxn ang="0">
                  <a:pos x="37" y="0"/>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endParaRPr lang="vi-VN"/>
            </a:p>
          </p:txBody>
        </p:sp>
        <p:sp>
          <p:nvSpPr>
            <p:cNvPr id="245797" name="Freeform 37"/>
            <p:cNvSpPr>
              <a:spLocks/>
            </p:cNvSpPr>
            <p:nvPr/>
          </p:nvSpPr>
          <p:spPr bwMode="ltGray">
            <a:xfrm>
              <a:off x="0" y="3239"/>
              <a:ext cx="497" cy="740"/>
            </a:xfrm>
            <a:custGeom>
              <a:avLst/>
              <a:gdLst/>
              <a:ahLst/>
              <a:cxnLst>
                <a:cxn ang="0">
                  <a:pos x="0" y="13"/>
                </a:cxn>
                <a:cxn ang="0">
                  <a:pos x="41" y="4"/>
                </a:cxn>
                <a:cxn ang="0">
                  <a:pos x="101" y="0"/>
                </a:cxn>
                <a:cxn ang="0">
                  <a:pos x="170" y="4"/>
                </a:cxn>
                <a:cxn ang="0">
                  <a:pos x="248" y="21"/>
                </a:cxn>
                <a:cxn ang="0">
                  <a:pos x="323" y="50"/>
                </a:cxn>
                <a:cxn ang="0">
                  <a:pos x="382" y="90"/>
                </a:cxn>
                <a:cxn ang="0">
                  <a:pos x="428" y="141"/>
                </a:cxn>
                <a:cxn ang="0">
                  <a:pos x="463" y="199"/>
                </a:cxn>
                <a:cxn ang="0">
                  <a:pos x="485" y="262"/>
                </a:cxn>
                <a:cxn ang="0">
                  <a:pos x="496" y="327"/>
                </a:cxn>
                <a:cxn ang="0">
                  <a:pos x="497" y="396"/>
                </a:cxn>
                <a:cxn ang="0">
                  <a:pos x="487" y="462"/>
                </a:cxn>
                <a:cxn ang="0">
                  <a:pos x="470" y="527"/>
                </a:cxn>
                <a:cxn ang="0">
                  <a:pos x="443" y="586"/>
                </a:cxn>
                <a:cxn ang="0">
                  <a:pos x="406" y="639"/>
                </a:cxn>
                <a:cxn ang="0">
                  <a:pos x="364" y="683"/>
                </a:cxn>
                <a:cxn ang="0">
                  <a:pos x="315" y="715"/>
                </a:cxn>
                <a:cxn ang="0">
                  <a:pos x="259" y="736"/>
                </a:cxn>
                <a:cxn ang="0">
                  <a:pos x="198" y="740"/>
                </a:cxn>
                <a:cxn ang="0">
                  <a:pos x="131" y="727"/>
                </a:cxn>
                <a:cxn ang="0">
                  <a:pos x="167" y="728"/>
                </a:cxn>
                <a:cxn ang="0">
                  <a:pos x="204" y="718"/>
                </a:cxn>
                <a:cxn ang="0">
                  <a:pos x="238" y="700"/>
                </a:cxn>
                <a:cxn ang="0">
                  <a:pos x="272" y="670"/>
                </a:cxn>
                <a:cxn ang="0">
                  <a:pos x="304" y="635"/>
                </a:cxn>
                <a:cxn ang="0">
                  <a:pos x="333" y="594"/>
                </a:cxn>
                <a:cxn ang="0">
                  <a:pos x="358" y="549"/>
                </a:cxn>
                <a:cxn ang="0">
                  <a:pos x="381" y="500"/>
                </a:cxn>
                <a:cxn ang="0">
                  <a:pos x="396" y="449"/>
                </a:cxn>
                <a:cxn ang="0">
                  <a:pos x="408" y="397"/>
                </a:cxn>
                <a:cxn ang="0">
                  <a:pos x="414" y="346"/>
                </a:cxn>
                <a:cxn ang="0">
                  <a:pos x="412" y="296"/>
                </a:cxn>
                <a:cxn ang="0">
                  <a:pos x="402" y="251"/>
                </a:cxn>
                <a:cxn ang="0">
                  <a:pos x="384" y="208"/>
                </a:cxn>
                <a:cxn ang="0">
                  <a:pos x="357" y="172"/>
                </a:cxn>
                <a:cxn ang="0">
                  <a:pos x="320" y="142"/>
                </a:cxn>
                <a:cxn ang="0">
                  <a:pos x="260" y="107"/>
                </a:cxn>
                <a:cxn ang="0">
                  <a:pos x="203" y="82"/>
                </a:cxn>
                <a:cxn ang="0">
                  <a:pos x="154" y="65"/>
                </a:cxn>
                <a:cxn ang="0">
                  <a:pos x="108" y="56"/>
                </a:cxn>
                <a:cxn ang="0">
                  <a:pos x="68" y="55"/>
                </a:cxn>
                <a:cxn ang="0">
                  <a:pos x="32" y="61"/>
                </a:cxn>
                <a:cxn ang="0">
                  <a:pos x="0" y="70"/>
                </a:cxn>
                <a:cxn ang="0">
                  <a:pos x="0" y="13"/>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endParaRPr lang="vi-VN"/>
            </a:p>
          </p:txBody>
        </p:sp>
        <p:sp>
          <p:nvSpPr>
            <p:cNvPr id="245798" name="Freeform 38"/>
            <p:cNvSpPr>
              <a:spLocks/>
            </p:cNvSpPr>
            <p:nvPr/>
          </p:nvSpPr>
          <p:spPr bwMode="ltGray">
            <a:xfrm rot="1584153">
              <a:off x="20" y="410"/>
              <a:ext cx="344" cy="245"/>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vi-VN"/>
            </a:p>
          </p:txBody>
        </p:sp>
        <p:sp>
          <p:nvSpPr>
            <p:cNvPr id="245799" name="Freeform 39"/>
            <p:cNvSpPr>
              <a:spLocks/>
            </p:cNvSpPr>
            <p:nvPr/>
          </p:nvSpPr>
          <p:spPr bwMode="ltGray">
            <a:xfrm rot="1584153">
              <a:off x="242" y="756"/>
              <a:ext cx="167" cy="115"/>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vi-VN"/>
            </a:p>
          </p:txBody>
        </p:sp>
        <p:sp>
          <p:nvSpPr>
            <p:cNvPr id="245800" name="Freeform 40"/>
            <p:cNvSpPr>
              <a:spLocks/>
            </p:cNvSpPr>
            <p:nvPr/>
          </p:nvSpPr>
          <p:spPr bwMode="ltGray">
            <a:xfrm rot="1584153">
              <a:off x="574" y="286"/>
              <a:ext cx="147" cy="160"/>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endParaRPr lang="vi-VN"/>
            </a:p>
          </p:txBody>
        </p:sp>
        <p:sp>
          <p:nvSpPr>
            <p:cNvPr id="245801" name="Freeform 41"/>
            <p:cNvSpPr>
              <a:spLocks/>
            </p:cNvSpPr>
            <p:nvPr/>
          </p:nvSpPr>
          <p:spPr bwMode="ltGray">
            <a:xfrm rot="1584153">
              <a:off x="236" y="721"/>
              <a:ext cx="62" cy="97"/>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vi-VN"/>
            </a:p>
          </p:txBody>
        </p:sp>
        <p:sp>
          <p:nvSpPr>
            <p:cNvPr id="245802" name="Freeform 42"/>
            <p:cNvSpPr>
              <a:spLocks/>
            </p:cNvSpPr>
            <p:nvPr/>
          </p:nvSpPr>
          <p:spPr bwMode="ltGray">
            <a:xfrm rot="1584153">
              <a:off x="585" y="466"/>
              <a:ext cx="72" cy="41"/>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endParaRPr lang="vi-VN"/>
            </a:p>
          </p:txBody>
        </p:sp>
        <p:sp>
          <p:nvSpPr>
            <p:cNvPr id="245803" name="Freeform 43"/>
            <p:cNvSpPr>
              <a:spLocks/>
            </p:cNvSpPr>
            <p:nvPr/>
          </p:nvSpPr>
          <p:spPr bwMode="ltGray">
            <a:xfrm>
              <a:off x="0" y="886"/>
              <a:ext cx="360" cy="650"/>
            </a:xfrm>
            <a:custGeom>
              <a:avLst/>
              <a:gdLst/>
              <a:ahLst/>
              <a:cxnLst>
                <a:cxn ang="0">
                  <a:pos x="264" y="0"/>
                </a:cxn>
                <a:cxn ang="0">
                  <a:pos x="269" y="9"/>
                </a:cxn>
                <a:cxn ang="0">
                  <a:pos x="277" y="22"/>
                </a:cxn>
                <a:cxn ang="0">
                  <a:pos x="286" y="39"/>
                </a:cxn>
                <a:cxn ang="0">
                  <a:pos x="297" y="58"/>
                </a:cxn>
                <a:cxn ang="0">
                  <a:pos x="309" y="83"/>
                </a:cxn>
                <a:cxn ang="0">
                  <a:pos x="319" y="108"/>
                </a:cxn>
                <a:cxn ang="0">
                  <a:pos x="329" y="136"/>
                </a:cxn>
                <a:cxn ang="0">
                  <a:pos x="333" y="163"/>
                </a:cxn>
                <a:cxn ang="0">
                  <a:pos x="336" y="193"/>
                </a:cxn>
                <a:cxn ang="0">
                  <a:pos x="332" y="223"/>
                </a:cxn>
                <a:cxn ang="0">
                  <a:pos x="323" y="255"/>
                </a:cxn>
                <a:cxn ang="0">
                  <a:pos x="310" y="285"/>
                </a:cxn>
                <a:cxn ang="0">
                  <a:pos x="287" y="315"/>
                </a:cxn>
                <a:cxn ang="0">
                  <a:pos x="257" y="343"/>
                </a:cxn>
                <a:cxn ang="0">
                  <a:pos x="218" y="370"/>
                </a:cxn>
                <a:cxn ang="0">
                  <a:pos x="167" y="396"/>
                </a:cxn>
                <a:cxn ang="0">
                  <a:pos x="111" y="425"/>
                </a:cxn>
                <a:cxn ang="0">
                  <a:pos x="69" y="457"/>
                </a:cxn>
                <a:cxn ang="0">
                  <a:pos x="35" y="490"/>
                </a:cxn>
                <a:cxn ang="0">
                  <a:pos x="12" y="526"/>
                </a:cxn>
                <a:cxn ang="0">
                  <a:pos x="0" y="553"/>
                </a:cxn>
                <a:cxn ang="0">
                  <a:pos x="0" y="650"/>
                </a:cxn>
                <a:cxn ang="0">
                  <a:pos x="6" y="628"/>
                </a:cxn>
                <a:cxn ang="0">
                  <a:pos x="19" y="594"/>
                </a:cxn>
                <a:cxn ang="0">
                  <a:pos x="43" y="551"/>
                </a:cxn>
                <a:cxn ang="0">
                  <a:pos x="76" y="503"/>
                </a:cxn>
                <a:cxn ang="0">
                  <a:pos x="125" y="454"/>
                </a:cxn>
                <a:cxn ang="0">
                  <a:pos x="190" y="408"/>
                </a:cxn>
                <a:cxn ang="0">
                  <a:pos x="275" y="365"/>
                </a:cxn>
                <a:cxn ang="0">
                  <a:pos x="308" y="342"/>
                </a:cxn>
                <a:cxn ang="0">
                  <a:pos x="335" y="305"/>
                </a:cxn>
                <a:cxn ang="0">
                  <a:pos x="352" y="255"/>
                </a:cxn>
                <a:cxn ang="0">
                  <a:pos x="360" y="201"/>
                </a:cxn>
                <a:cxn ang="0">
                  <a:pos x="356" y="144"/>
                </a:cxn>
                <a:cxn ang="0">
                  <a:pos x="341" y="88"/>
                </a:cxn>
                <a:cxn ang="0">
                  <a:pos x="311" y="39"/>
                </a:cxn>
                <a:cxn ang="0">
                  <a:pos x="264" y="0"/>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endParaRPr lang="vi-VN"/>
            </a:p>
          </p:txBody>
        </p:sp>
        <p:sp>
          <p:nvSpPr>
            <p:cNvPr id="245804" name="Freeform 44"/>
            <p:cNvSpPr>
              <a:spLocks/>
            </p:cNvSpPr>
            <p:nvPr/>
          </p:nvSpPr>
          <p:spPr bwMode="ltGray">
            <a:xfrm rot="1584153">
              <a:off x="56" y="84"/>
              <a:ext cx="804" cy="686"/>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endParaRPr lang="vi-VN"/>
            </a:p>
          </p:txBody>
        </p:sp>
      </p:grpSp>
      <p:sp>
        <p:nvSpPr>
          <p:cNvPr id="245805"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45806"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5807"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a:lvl1pPr>
          </a:lstStyle>
          <a:p>
            <a:endParaRPr lang="en-US"/>
          </a:p>
        </p:txBody>
      </p:sp>
      <p:sp>
        <p:nvSpPr>
          <p:cNvPr id="245808"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a:lvl1pPr>
          </a:lstStyle>
          <a:p>
            <a:endParaRPr lang="en-US"/>
          </a:p>
        </p:txBody>
      </p:sp>
      <p:sp>
        <p:nvSpPr>
          <p:cNvPr id="245809"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a:lvl1pPr>
          </a:lstStyle>
          <a:p>
            <a:fld id="{23A66EEF-7C05-4790-B935-C10D04DB15D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Lst>
  <p:txStyles>
    <p:titleStyle>
      <a:lvl1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ChangeArrowheads="1"/>
          </p:cNvSpPr>
          <p:nvPr/>
        </p:nvSpPr>
        <p:spPr bwMode="auto">
          <a:xfrm>
            <a:off x="1143001" y="730293"/>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latin typeface="Times New Roman" panose="02020603050405020304" pitchFamily="18" charset="0"/>
            </a:endParaRPr>
          </a:p>
        </p:txBody>
      </p:sp>
      <p:sp>
        <p:nvSpPr>
          <p:cNvPr id="13316" name="Rectangle 4"/>
          <p:cNvSpPr>
            <a:spLocks noChangeArrowheads="1"/>
          </p:cNvSpPr>
          <p:nvPr/>
        </p:nvSpPr>
        <p:spPr bwMode="auto">
          <a:xfrm>
            <a:off x="1143001" y="730293"/>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latin typeface="Times New Roman" panose="02020603050405020304" pitchFamily="18" charset="0"/>
            </a:endParaRPr>
          </a:p>
        </p:txBody>
      </p:sp>
      <p:sp>
        <p:nvSpPr>
          <p:cNvPr id="13317" name="Rectangle 6"/>
          <p:cNvSpPr>
            <a:spLocks noChangeArrowheads="1"/>
          </p:cNvSpPr>
          <p:nvPr/>
        </p:nvSpPr>
        <p:spPr bwMode="auto">
          <a:xfrm>
            <a:off x="1143001" y="901743"/>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latin typeface="Times New Roman" panose="02020603050405020304" pitchFamily="18" charset="0"/>
            </a:endParaRPr>
          </a:p>
        </p:txBody>
      </p:sp>
      <p:sp>
        <p:nvSpPr>
          <p:cNvPr id="13318" name="Rectangle 7"/>
          <p:cNvSpPr>
            <a:spLocks noChangeArrowheads="1"/>
          </p:cNvSpPr>
          <p:nvPr/>
        </p:nvSpPr>
        <p:spPr bwMode="auto">
          <a:xfrm>
            <a:off x="1143001" y="2316205"/>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p>
        </p:txBody>
      </p:sp>
      <p:sp>
        <p:nvSpPr>
          <p:cNvPr id="13319" name="Rectangle 9"/>
          <p:cNvSpPr>
            <a:spLocks noChangeArrowheads="1"/>
          </p:cNvSpPr>
          <p:nvPr/>
        </p:nvSpPr>
        <p:spPr bwMode="auto">
          <a:xfrm>
            <a:off x="1143001" y="730293"/>
            <a:ext cx="18473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vi-VN" altLang="vi-VN" sz="1050">
              <a:latin typeface="Times New Roman" panose="02020603050405020304" pitchFamily="18" charset="0"/>
            </a:endParaRPr>
          </a:p>
        </p:txBody>
      </p:sp>
      <p:sp>
        <p:nvSpPr>
          <p:cNvPr id="30" name="Text Box 3"/>
          <p:cNvSpPr txBox="1">
            <a:spLocks noChangeArrowheads="1"/>
          </p:cNvSpPr>
          <p:nvPr/>
        </p:nvSpPr>
        <p:spPr bwMode="auto">
          <a:xfrm>
            <a:off x="1447800" y="664349"/>
            <a:ext cx="7543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0"/>
              </a:spcBef>
            </a:pPr>
            <a:r>
              <a:rPr lang="en-US" altLang="en-US" sz="2400" b="1" i="1" dirty="0">
                <a:solidFill>
                  <a:schemeClr val="tx1">
                    <a:lumMod val="50000"/>
                  </a:schemeClr>
                </a:solidFill>
                <a:latin typeface="Times New Roman" panose="02020603050405020304" pitchFamily="18" charset="0"/>
              </a:rPr>
              <a:t>Nêu cấu tạo và hoạt động của máy phát điện xoay chiều?</a:t>
            </a:r>
          </a:p>
        </p:txBody>
      </p:sp>
      <p:sp>
        <p:nvSpPr>
          <p:cNvPr id="31" name="Text Box 4"/>
          <p:cNvSpPr txBox="1">
            <a:spLocks noChangeArrowheads="1"/>
          </p:cNvSpPr>
          <p:nvPr/>
        </p:nvSpPr>
        <p:spPr bwMode="auto">
          <a:xfrm>
            <a:off x="1366210" y="2209800"/>
            <a:ext cx="73845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b="1" i="1" dirty="0">
                <a:solidFill>
                  <a:schemeClr val="tx1">
                    <a:lumMod val="50000"/>
                  </a:schemeClr>
                </a:solidFill>
                <a:latin typeface="Times New Roman" panose="02020603050405020304" pitchFamily="18" charset="0"/>
                <a:cs typeface="Times New Roman" panose="02020603050405020304" pitchFamily="18" charset="0"/>
              </a:rPr>
              <a:t>Nêu các cách làm quay máy phát điện?</a:t>
            </a:r>
            <a:endParaRPr lang="vi-VN" sz="2400" b="1" i="1" dirty="0">
              <a:solidFill>
                <a:schemeClr val="tx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2" name="Oval 5"/>
          <p:cNvSpPr>
            <a:spLocks noChangeArrowheads="1"/>
          </p:cNvSpPr>
          <p:nvPr/>
        </p:nvSpPr>
        <p:spPr bwMode="auto">
          <a:xfrm>
            <a:off x="478221" y="640401"/>
            <a:ext cx="846535" cy="460772"/>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vi-VN" sz="2400" i="1" dirty="0">
                <a:solidFill>
                  <a:srgbClr val="FFFF00"/>
                </a:solidFill>
                <a:latin typeface="Times New Roman" panose="02020603050405020304" pitchFamily="18" charset="0"/>
              </a:rPr>
              <a:t>Câu 1</a:t>
            </a:r>
          </a:p>
        </p:txBody>
      </p:sp>
      <p:sp>
        <p:nvSpPr>
          <p:cNvPr id="33" name="Oval 6"/>
          <p:cNvSpPr>
            <a:spLocks noChangeArrowheads="1"/>
          </p:cNvSpPr>
          <p:nvPr/>
        </p:nvSpPr>
        <p:spPr bwMode="auto">
          <a:xfrm>
            <a:off x="478222" y="2209800"/>
            <a:ext cx="821531" cy="467916"/>
          </a:xfrm>
          <a:prstGeom prst="ellipse">
            <a:avLst/>
          </a:prstGeom>
          <a:solidFill>
            <a:srgbClr val="3366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vi-VN" sz="2400" i="1" dirty="0">
                <a:solidFill>
                  <a:srgbClr val="FFFF00"/>
                </a:solidFill>
                <a:latin typeface="Times New Roman" panose="02020603050405020304" pitchFamily="18" charset="0"/>
              </a:rPr>
              <a:t>Câu 2</a:t>
            </a:r>
          </a:p>
        </p:txBody>
      </p:sp>
      <p:sp>
        <p:nvSpPr>
          <p:cNvPr id="45" name="WordArt 7"/>
          <p:cNvSpPr>
            <a:spLocks noChangeArrowheads="1" noChangeShapeType="1" noTextEdit="1"/>
          </p:cNvSpPr>
          <p:nvPr/>
        </p:nvSpPr>
        <p:spPr bwMode="auto">
          <a:xfrm>
            <a:off x="2853928" y="102456"/>
            <a:ext cx="3436144" cy="485046"/>
          </a:xfrm>
          <a:prstGeom prst="rect">
            <a:avLst/>
          </a:prstGeom>
          <a:noFill/>
        </p:spPr>
        <p:txBody>
          <a:bodyPr wrap="none" fromWordArt="1">
            <a:prstTxWarp prst="textPlain">
              <a:avLst>
                <a:gd name="adj" fmla="val 50000"/>
              </a:avLst>
            </a:prstTxWarp>
          </a:bodyPr>
          <a:lstStyle/>
          <a:p>
            <a:pPr algn="ctr" rtl="0"/>
            <a:r>
              <a:rPr lang="en-US" sz="1800" b="1" i="0" u="none" strike="noStrike" kern="100" baseline="0" dirty="0" err="1">
                <a:solidFill>
                  <a:srgbClr val="FF0000"/>
                </a:solidFill>
                <a:latin typeface="Times New Roman" panose="02020603050405020304" pitchFamily="18" charset="0"/>
              </a:rPr>
              <a:t>Kiểm</a:t>
            </a:r>
            <a:r>
              <a:rPr lang="en-US" sz="1800" b="1" i="0" u="none" strike="noStrike" kern="100" baseline="0" dirty="0">
                <a:solidFill>
                  <a:srgbClr val="FF0000"/>
                </a:solidFill>
                <a:latin typeface="Times New Roman" panose="02020603050405020304" pitchFamily="18" charset="0"/>
              </a:rPr>
              <a:t> </a:t>
            </a:r>
            <a:r>
              <a:rPr lang="en-US" sz="1800" b="1" i="0" u="none" strike="noStrike" kern="100" baseline="0" dirty="0" err="1">
                <a:solidFill>
                  <a:srgbClr val="FF0000"/>
                </a:solidFill>
                <a:latin typeface="Times New Roman" panose="02020603050405020304" pitchFamily="18" charset="0"/>
              </a:rPr>
              <a:t>tra</a:t>
            </a:r>
            <a:r>
              <a:rPr lang="en-US" sz="1800" b="1" i="0" u="none" strike="noStrike" kern="100" baseline="0" dirty="0">
                <a:solidFill>
                  <a:srgbClr val="FF0000"/>
                </a:solidFill>
                <a:latin typeface="Times New Roman" panose="02020603050405020304" pitchFamily="18" charset="0"/>
              </a:rPr>
              <a:t> </a:t>
            </a:r>
            <a:r>
              <a:rPr lang="en-US" sz="1800" b="1" i="0" u="none" strike="noStrike" kern="100" baseline="0" dirty="0" err="1">
                <a:solidFill>
                  <a:srgbClr val="FF0000"/>
                </a:solidFill>
                <a:latin typeface="Times New Roman" panose="02020603050405020304" pitchFamily="18" charset="0"/>
              </a:rPr>
              <a:t>bài</a:t>
            </a:r>
            <a:r>
              <a:rPr lang="en-US" sz="1800" b="1" i="0" u="none" strike="noStrike" kern="100" baseline="0" dirty="0">
                <a:solidFill>
                  <a:srgbClr val="FF0000"/>
                </a:solidFill>
                <a:latin typeface="Times New Roman" panose="02020603050405020304" pitchFamily="18" charset="0"/>
              </a:rPr>
              <a:t> </a:t>
            </a:r>
            <a:r>
              <a:rPr lang="en-US" sz="1800" b="1" i="0" u="none" strike="noStrike" kern="100" baseline="0" dirty="0" err="1">
                <a:solidFill>
                  <a:srgbClr val="FF0000"/>
                </a:solidFill>
                <a:latin typeface="Times New Roman" panose="02020603050405020304" pitchFamily="18" charset="0"/>
              </a:rPr>
              <a:t>cũ</a:t>
            </a:r>
            <a:endParaRPr lang="en-US" sz="1800" b="1" i="0" u="none" strike="noStrike" kern="100" baseline="0" dirty="0">
              <a:solidFill>
                <a:srgbClr val="FF0000"/>
              </a:solidFill>
              <a:latin typeface="Times New Roman" panose="02020603050405020304" pitchFamily="18" charset="0"/>
            </a:endParaRPr>
          </a:p>
        </p:txBody>
      </p:sp>
      <p:sp>
        <p:nvSpPr>
          <p:cNvPr id="14" name="Text Box 3"/>
          <p:cNvSpPr txBox="1">
            <a:spLocks noChangeArrowheads="1"/>
          </p:cNvSpPr>
          <p:nvPr/>
        </p:nvSpPr>
        <p:spPr bwMode="auto">
          <a:xfrm>
            <a:off x="1409701" y="1101209"/>
            <a:ext cx="761999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spcBef>
                <a:spcPts val="0"/>
              </a:spcBef>
            </a:pPr>
            <a:r>
              <a:rPr lang="en-US" sz="2000" i="1" dirty="0">
                <a:solidFill>
                  <a:srgbClr val="0070C0"/>
                </a:solidFill>
                <a:latin typeface="Times New Roman" pitchFamily="18" charset="0"/>
                <a:cs typeface="Times New Roman" pitchFamily="18" charset="0"/>
              </a:rPr>
              <a:t>Máy phát điện xoay chiều có hai bộ phận chính là nam châm và cuộn dây. Một trong hai bộ phận đó đứng yên gọi là stato, bộ phận còn lại quay gọi là rôto.</a:t>
            </a:r>
          </a:p>
        </p:txBody>
      </p:sp>
      <p:sp>
        <p:nvSpPr>
          <p:cNvPr id="15" name="Text Box 16"/>
          <p:cNvSpPr txBox="1">
            <a:spLocks noChangeArrowheads="1"/>
          </p:cNvSpPr>
          <p:nvPr/>
        </p:nvSpPr>
        <p:spPr bwMode="auto">
          <a:xfrm>
            <a:off x="1385260" y="2764393"/>
            <a:ext cx="7120719" cy="707886"/>
          </a:xfrm>
          <a:prstGeom prst="rect">
            <a:avLst/>
          </a:prstGeom>
          <a:noFill/>
          <a:ln w="9525">
            <a:noFill/>
            <a:miter lim="800000"/>
            <a:headEnd/>
            <a:tailEnd/>
          </a:ln>
        </p:spPr>
        <p:txBody>
          <a:bodyPr wrap="square">
            <a:spAutoFit/>
          </a:bodyPr>
          <a:lstStyle/>
          <a:p>
            <a:pPr>
              <a:spcBef>
                <a:spcPct val="50000"/>
              </a:spcBef>
            </a:pPr>
            <a:r>
              <a:rPr lang="en-US" sz="2000" i="1" dirty="0">
                <a:solidFill>
                  <a:srgbClr val="0070C0"/>
                </a:solidFill>
                <a:latin typeface="Times New Roman" pitchFamily="18" charset="0"/>
                <a:cs typeface="Times New Roman" pitchFamily="18" charset="0"/>
              </a:rPr>
              <a:t>Để làm quay Rôto của máy phát điện người ta dùng: tua bin nước, động cơ nổ, cánh quạt gió….</a:t>
            </a:r>
          </a:p>
        </p:txBody>
      </p:sp>
    </p:spTree>
    <p:extLst>
      <p:ext uri="{BB962C8B-B14F-4D97-AF65-F5344CB8AC3E}">
        <p14:creationId xmlns:p14="http://schemas.microsoft.com/office/powerpoint/2010/main" val="2728919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1000" fill="hold"/>
                                        <p:tgtEl>
                                          <p:spTgt spid="30"/>
                                        </p:tgtEl>
                                        <p:attrNameLst>
                                          <p:attrName>ppt_x</p:attrName>
                                        </p:attrNameLst>
                                      </p:cBhvr>
                                      <p:tavLst>
                                        <p:tav tm="0">
                                          <p:val>
                                            <p:strVal val="#ppt_x-.2"/>
                                          </p:val>
                                        </p:tav>
                                        <p:tav tm="100000">
                                          <p:val>
                                            <p:strVal val="#ppt_x"/>
                                          </p:val>
                                        </p:tav>
                                      </p:tavLst>
                                    </p:anim>
                                    <p:anim calcmode="lin" valueType="num">
                                      <p:cBhvr>
                                        <p:cTn id="14" dur="1000" fill="hold"/>
                                        <p:tgtEl>
                                          <p:spTgt spid="30"/>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0"/>
                                        </p:tgtEl>
                                      </p:cBhvr>
                                    </p:animEffect>
                                  </p:childTnLst>
                                </p:cTn>
                              </p:par>
                            </p:childTnLst>
                          </p:cTn>
                        </p:par>
                        <p:par>
                          <p:cTn id="16" fill="hold" nodeType="afterGroup">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1000" fill="hold"/>
                                        <p:tgtEl>
                                          <p:spTgt spid="33"/>
                                        </p:tgtEl>
                                        <p:attrNameLst>
                                          <p:attrName>ppt_x</p:attrName>
                                        </p:attrNameLst>
                                      </p:cBhvr>
                                      <p:tavLst>
                                        <p:tav tm="0">
                                          <p:val>
                                            <p:strVal val="#ppt_x-.2"/>
                                          </p:val>
                                        </p:tav>
                                        <p:tav tm="100000">
                                          <p:val>
                                            <p:strVal val="#ppt_x"/>
                                          </p:val>
                                        </p:tav>
                                      </p:tavLst>
                                    </p:anim>
                                    <p:anim calcmode="lin" valueType="num">
                                      <p:cBhvr>
                                        <p:cTn id="20" dur="1000" fill="hold"/>
                                        <p:tgtEl>
                                          <p:spTgt spid="33"/>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3"/>
                                        </p:tgtEl>
                                      </p:cBhvr>
                                    </p:animEffect>
                                  </p:childTnLst>
                                </p:cTn>
                              </p:par>
                              <p:par>
                                <p:cTn id="22" presetID="29" presetClass="entr" presetSubtype="0"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1000" fill="hold"/>
                                        <p:tgtEl>
                                          <p:spTgt spid="31"/>
                                        </p:tgtEl>
                                        <p:attrNameLst>
                                          <p:attrName>ppt_x</p:attrName>
                                        </p:attrNameLst>
                                      </p:cBhvr>
                                      <p:tavLst>
                                        <p:tav tm="0">
                                          <p:val>
                                            <p:strVal val="#ppt_x-.2"/>
                                          </p:val>
                                        </p:tav>
                                        <p:tav tm="100000">
                                          <p:val>
                                            <p:strVal val="#ppt_x"/>
                                          </p:val>
                                        </p:tav>
                                      </p:tavLst>
                                    </p:anim>
                                    <p:anim calcmode="lin" valueType="num">
                                      <p:cBhvr>
                                        <p:cTn id="25" dur="1000" fill="hold"/>
                                        <p:tgtEl>
                                          <p:spTgt spid="31"/>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1"/>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14">
                                            <p:txEl>
                                              <p:pRg st="0" end="0"/>
                                            </p:txEl>
                                          </p:spTgt>
                                        </p:tgtEl>
                                        <p:attrNameLst>
                                          <p:attrName>style.visibility</p:attrName>
                                        </p:attrNameLst>
                                      </p:cBhvr>
                                      <p:to>
                                        <p:strVal val="visible"/>
                                      </p:to>
                                    </p:set>
                                    <p:anim calcmode="lin" valueType="num">
                                      <p:cBhvr>
                                        <p:cTn id="31"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33" dur="500"/>
                                        <p:tgtEl>
                                          <p:spTgt spid="1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iterate type="lt">
                                    <p:tmPct val="5000"/>
                                  </p:iterate>
                                  <p:childTnLst>
                                    <p:set>
                                      <p:cBhvr>
                                        <p:cTn id="37" dur="1" fill="hold">
                                          <p:stCondLst>
                                            <p:cond delay="0"/>
                                          </p:stCondLst>
                                        </p:cTn>
                                        <p:tgtEl>
                                          <p:spTgt spid="15"/>
                                        </p:tgtEl>
                                        <p:attrNameLst>
                                          <p:attrName>style.visibility</p:attrName>
                                        </p:attrNameLst>
                                      </p:cBhvr>
                                      <p:to>
                                        <p:strVal val="visible"/>
                                      </p:to>
                                    </p:set>
                                    <p:anim calcmode="lin" valueType="num">
                                      <p:cBhvr>
                                        <p:cTn id="38" dur="1000" fill="hold"/>
                                        <p:tgtEl>
                                          <p:spTgt spid="15"/>
                                        </p:tgtEl>
                                        <p:attrNameLst>
                                          <p:attrName>ppt_w</p:attrName>
                                        </p:attrNameLst>
                                      </p:cBhvr>
                                      <p:tavLst>
                                        <p:tav tm="0">
                                          <p:val>
                                            <p:fltVal val="0"/>
                                          </p:val>
                                        </p:tav>
                                        <p:tav tm="100000">
                                          <p:val>
                                            <p:strVal val="#ppt_w"/>
                                          </p:val>
                                        </p:tav>
                                      </p:tavLst>
                                    </p:anim>
                                    <p:anim calcmode="lin" valueType="num">
                                      <p:cBhvr>
                                        <p:cTn id="39" dur="1000" fill="hold"/>
                                        <p:tgtEl>
                                          <p:spTgt spid="15"/>
                                        </p:tgtEl>
                                        <p:attrNameLst>
                                          <p:attrName>ppt_h</p:attrName>
                                        </p:attrNameLst>
                                      </p:cBhvr>
                                      <p:tavLst>
                                        <p:tav tm="0">
                                          <p:val>
                                            <p:fltVal val="0"/>
                                          </p:val>
                                        </p:tav>
                                        <p:tav tm="100000">
                                          <p:val>
                                            <p:strVal val="#ppt_h"/>
                                          </p:val>
                                        </p:tav>
                                      </p:tavLst>
                                    </p:anim>
                                    <p:anim calcmode="lin" valueType="num">
                                      <p:cBhvr>
                                        <p:cTn id="40" dur="1000" fill="hold"/>
                                        <p:tgtEl>
                                          <p:spTgt spid="15"/>
                                        </p:tgtEl>
                                        <p:attrNameLst>
                                          <p:attrName>style.rotation</p:attrName>
                                        </p:attrNameLst>
                                      </p:cBhvr>
                                      <p:tavLst>
                                        <p:tav tm="0">
                                          <p:val>
                                            <p:fltVal val="90"/>
                                          </p:val>
                                        </p:tav>
                                        <p:tav tm="100000">
                                          <p:val>
                                            <p:fltVal val="0"/>
                                          </p:val>
                                        </p:tav>
                                      </p:tavLst>
                                    </p:anim>
                                    <p:animEffect transition="in" filter="fade">
                                      <p:cBhvr>
                                        <p:cTn id="41"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animBg="1"/>
      <p:bldP spid="33" grpId="0" animBg="1"/>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408" name="Group 128"/>
          <p:cNvGrpSpPr>
            <a:grpSpLocks/>
          </p:cNvGrpSpPr>
          <p:nvPr/>
        </p:nvGrpSpPr>
        <p:grpSpPr bwMode="auto">
          <a:xfrm>
            <a:off x="990600" y="2971800"/>
            <a:ext cx="1828800" cy="2209800"/>
            <a:chOff x="576" y="1104"/>
            <a:chExt cx="1152" cy="1392"/>
          </a:xfrm>
        </p:grpSpPr>
        <p:pic>
          <p:nvPicPr>
            <p:cNvPr id="97409" name="Picture 129"/>
            <p:cNvPicPr>
              <a:picLocks noChangeAspect="1" noChangeArrowheads="1"/>
            </p:cNvPicPr>
            <p:nvPr/>
          </p:nvPicPr>
          <p:blipFill>
            <a:blip r:embed="rId3"/>
            <a:srcRect/>
            <a:stretch>
              <a:fillRect/>
            </a:stretch>
          </p:blipFill>
          <p:spPr bwMode="auto">
            <a:xfrm>
              <a:off x="576" y="1104"/>
              <a:ext cx="1152" cy="1392"/>
            </a:xfrm>
            <a:prstGeom prst="rect">
              <a:avLst/>
            </a:prstGeom>
            <a:noFill/>
            <a:ln w="9525">
              <a:noFill/>
              <a:miter lim="800000"/>
              <a:headEnd/>
              <a:tailEnd/>
            </a:ln>
          </p:spPr>
        </p:pic>
        <p:grpSp>
          <p:nvGrpSpPr>
            <p:cNvPr id="97410" name="Group 130"/>
            <p:cNvGrpSpPr>
              <a:grpSpLocks/>
            </p:cNvGrpSpPr>
            <p:nvPr/>
          </p:nvGrpSpPr>
          <p:grpSpPr bwMode="auto">
            <a:xfrm>
              <a:off x="781" y="1671"/>
              <a:ext cx="720" cy="240"/>
              <a:chOff x="1824" y="1536"/>
              <a:chExt cx="2784" cy="645"/>
            </a:xfrm>
          </p:grpSpPr>
          <p:pic>
            <p:nvPicPr>
              <p:cNvPr id="97411" name="Picture 131"/>
              <p:cNvPicPr>
                <a:picLocks noChangeAspect="1" noChangeArrowheads="1"/>
              </p:cNvPicPr>
              <p:nvPr/>
            </p:nvPicPr>
            <p:blipFill>
              <a:blip r:embed="rId4"/>
              <a:srcRect/>
              <a:stretch>
                <a:fillRect/>
              </a:stretch>
            </p:blipFill>
            <p:spPr bwMode="auto">
              <a:xfrm>
                <a:off x="1968" y="1536"/>
                <a:ext cx="2640" cy="536"/>
              </a:xfrm>
              <a:prstGeom prst="rect">
                <a:avLst/>
              </a:prstGeom>
              <a:noFill/>
            </p:spPr>
          </p:pic>
          <p:pic>
            <p:nvPicPr>
              <p:cNvPr id="97412" name="Picture 132"/>
              <p:cNvPicPr>
                <a:picLocks noChangeAspect="1" noChangeArrowheads="1"/>
              </p:cNvPicPr>
              <p:nvPr/>
            </p:nvPicPr>
            <p:blipFill>
              <a:blip r:embed="rId5"/>
              <a:srcRect/>
              <a:stretch>
                <a:fillRect/>
              </a:stretch>
            </p:blipFill>
            <p:spPr bwMode="auto">
              <a:xfrm rot="-512320">
                <a:off x="1824" y="1920"/>
                <a:ext cx="336" cy="261"/>
              </a:xfrm>
              <a:prstGeom prst="rect">
                <a:avLst/>
              </a:prstGeom>
              <a:noFill/>
            </p:spPr>
          </p:pic>
        </p:grpSp>
        <p:sp>
          <p:nvSpPr>
            <p:cNvPr id="97413" name="Text Box 133"/>
            <p:cNvSpPr txBox="1">
              <a:spLocks noChangeArrowheads="1"/>
            </p:cNvSpPr>
            <p:nvPr/>
          </p:nvSpPr>
          <p:spPr bwMode="auto">
            <a:xfrm>
              <a:off x="1073" y="1519"/>
              <a:ext cx="220" cy="212"/>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sp>
          <p:nvSpPr>
            <p:cNvPr id="97414" name="Text Box 134"/>
            <p:cNvSpPr txBox="1">
              <a:spLocks noChangeArrowheads="1"/>
            </p:cNvSpPr>
            <p:nvPr/>
          </p:nvSpPr>
          <p:spPr bwMode="auto">
            <a:xfrm>
              <a:off x="650" y="1702"/>
              <a:ext cx="220" cy="212"/>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0</a:t>
              </a:r>
            </a:p>
          </p:txBody>
        </p:sp>
        <p:sp>
          <p:nvSpPr>
            <p:cNvPr id="97415" name="Text Box 135"/>
            <p:cNvSpPr txBox="1">
              <a:spLocks noChangeArrowheads="1"/>
            </p:cNvSpPr>
            <p:nvPr/>
          </p:nvSpPr>
          <p:spPr bwMode="auto">
            <a:xfrm>
              <a:off x="1390" y="1673"/>
              <a:ext cx="268" cy="192"/>
            </a:xfrm>
            <a:prstGeom prst="rect">
              <a:avLst/>
            </a:prstGeom>
            <a:noFill/>
            <a:ln w="9525">
              <a:noFill/>
              <a:miter lim="800000"/>
              <a:headEnd/>
              <a:tailEnd/>
            </a:ln>
            <a:effectLst/>
          </p:spPr>
          <p:txBody>
            <a:bodyPr>
              <a:spAutoFit/>
            </a:bodyPr>
            <a:lstStyle/>
            <a:p>
              <a:pPr eaLnBrk="1" hangingPunct="1">
                <a:spcBef>
                  <a:spcPct val="50000"/>
                </a:spcBef>
              </a:pPr>
              <a:r>
                <a:rPr lang="en-US">
                  <a:latin typeface="Arial" charset="0"/>
                </a:rPr>
                <a:t>10</a:t>
              </a:r>
            </a:p>
          </p:txBody>
        </p:sp>
        <p:sp>
          <p:nvSpPr>
            <p:cNvPr id="97416" name="Text Box 136"/>
            <p:cNvSpPr txBox="1">
              <a:spLocks noChangeArrowheads="1"/>
            </p:cNvSpPr>
            <p:nvPr/>
          </p:nvSpPr>
          <p:spPr bwMode="auto">
            <a:xfrm>
              <a:off x="1003" y="1763"/>
              <a:ext cx="254" cy="365"/>
            </a:xfrm>
            <a:prstGeom prst="rect">
              <a:avLst/>
            </a:prstGeom>
            <a:noFill/>
            <a:ln w="9525">
              <a:noFill/>
              <a:miter lim="800000"/>
              <a:headEnd/>
              <a:tailEnd/>
            </a:ln>
            <a:effectLst/>
          </p:spPr>
          <p:txBody>
            <a:bodyPr>
              <a:spAutoFit/>
            </a:bodyPr>
            <a:lstStyle/>
            <a:p>
              <a:pPr eaLnBrk="1" hangingPunct="1">
                <a:spcBef>
                  <a:spcPct val="50000"/>
                </a:spcBef>
              </a:pPr>
              <a:r>
                <a:rPr lang="en-US" sz="3200" b="1">
                  <a:latin typeface="Arial" charset="0"/>
                </a:rPr>
                <a:t>V</a:t>
              </a:r>
            </a:p>
          </p:txBody>
        </p:sp>
        <p:sp>
          <p:nvSpPr>
            <p:cNvPr id="97417" name="Freeform 137"/>
            <p:cNvSpPr>
              <a:spLocks/>
            </p:cNvSpPr>
            <p:nvPr/>
          </p:nvSpPr>
          <p:spPr bwMode="auto">
            <a:xfrm>
              <a:off x="1056" y="2064"/>
              <a:ext cx="179" cy="48"/>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38100" cmpd="sng">
              <a:solidFill>
                <a:schemeClr val="tx1"/>
              </a:solidFill>
              <a:round/>
              <a:headEnd/>
              <a:tailEnd/>
            </a:ln>
            <a:effectLst/>
          </p:spPr>
          <p:txBody>
            <a:bodyPr/>
            <a:lstStyle/>
            <a:p>
              <a:endParaRPr lang="vi-VN"/>
            </a:p>
          </p:txBody>
        </p:sp>
      </p:grpSp>
      <p:sp>
        <p:nvSpPr>
          <p:cNvPr id="97443" name="Freeform 163"/>
          <p:cNvSpPr>
            <a:spLocks/>
          </p:cNvSpPr>
          <p:nvPr/>
        </p:nvSpPr>
        <p:spPr bwMode="auto">
          <a:xfrm rot="-1578099">
            <a:off x="828675" y="1728788"/>
            <a:ext cx="962025" cy="1376362"/>
          </a:xfrm>
          <a:custGeom>
            <a:avLst/>
            <a:gdLst/>
            <a:ahLst/>
            <a:cxnLst>
              <a:cxn ang="0">
                <a:pos x="2216" y="128"/>
              </a:cxn>
              <a:cxn ang="0">
                <a:pos x="2024" y="128"/>
              </a:cxn>
              <a:cxn ang="0">
                <a:pos x="1832" y="32"/>
              </a:cxn>
              <a:cxn ang="0">
                <a:pos x="1688" y="32"/>
              </a:cxn>
              <a:cxn ang="0">
                <a:pos x="1208" y="224"/>
              </a:cxn>
              <a:cxn ang="0">
                <a:pos x="728" y="128"/>
              </a:cxn>
              <a:cxn ang="0">
                <a:pos x="344" y="128"/>
              </a:cxn>
              <a:cxn ang="0">
                <a:pos x="56" y="128"/>
              </a:cxn>
              <a:cxn ang="0">
                <a:pos x="8" y="272"/>
              </a:cxn>
              <a:cxn ang="0">
                <a:pos x="56" y="416"/>
              </a:cxn>
              <a:cxn ang="0">
                <a:pos x="104" y="512"/>
              </a:cxn>
              <a:cxn ang="0">
                <a:pos x="152" y="704"/>
              </a:cxn>
              <a:cxn ang="0">
                <a:pos x="536" y="848"/>
              </a:cxn>
            </a:cxnLst>
            <a:rect l="0" t="0" r="r" b="b"/>
            <a:pathLst>
              <a:path w="2216" h="848">
                <a:moveTo>
                  <a:pt x="2216" y="128"/>
                </a:moveTo>
                <a:cubicBezTo>
                  <a:pt x="2152" y="136"/>
                  <a:pt x="2088" y="144"/>
                  <a:pt x="2024" y="128"/>
                </a:cubicBezTo>
                <a:cubicBezTo>
                  <a:pt x="1960" y="112"/>
                  <a:pt x="1888" y="48"/>
                  <a:pt x="1832" y="32"/>
                </a:cubicBezTo>
                <a:cubicBezTo>
                  <a:pt x="1776" y="16"/>
                  <a:pt x="1792" y="0"/>
                  <a:pt x="1688" y="32"/>
                </a:cubicBezTo>
                <a:cubicBezTo>
                  <a:pt x="1584" y="64"/>
                  <a:pt x="1368" y="208"/>
                  <a:pt x="1208" y="224"/>
                </a:cubicBezTo>
                <a:cubicBezTo>
                  <a:pt x="1048" y="240"/>
                  <a:pt x="872" y="144"/>
                  <a:pt x="728" y="128"/>
                </a:cubicBezTo>
                <a:cubicBezTo>
                  <a:pt x="584" y="112"/>
                  <a:pt x="456" y="128"/>
                  <a:pt x="344" y="128"/>
                </a:cubicBezTo>
                <a:cubicBezTo>
                  <a:pt x="232" y="128"/>
                  <a:pt x="112" y="104"/>
                  <a:pt x="56" y="128"/>
                </a:cubicBezTo>
                <a:cubicBezTo>
                  <a:pt x="0" y="152"/>
                  <a:pt x="8" y="224"/>
                  <a:pt x="8" y="272"/>
                </a:cubicBezTo>
                <a:cubicBezTo>
                  <a:pt x="8" y="320"/>
                  <a:pt x="40" y="376"/>
                  <a:pt x="56" y="416"/>
                </a:cubicBezTo>
                <a:cubicBezTo>
                  <a:pt x="72" y="456"/>
                  <a:pt x="88" y="464"/>
                  <a:pt x="104" y="512"/>
                </a:cubicBezTo>
                <a:cubicBezTo>
                  <a:pt x="120" y="560"/>
                  <a:pt x="80" y="648"/>
                  <a:pt x="152" y="704"/>
                </a:cubicBezTo>
                <a:cubicBezTo>
                  <a:pt x="224" y="760"/>
                  <a:pt x="380" y="804"/>
                  <a:pt x="536" y="848"/>
                </a:cubicBezTo>
              </a:path>
            </a:pathLst>
          </a:custGeom>
          <a:noFill/>
          <a:ln w="57150" cmpd="sng">
            <a:solidFill>
              <a:schemeClr val="tx1"/>
            </a:solidFill>
            <a:round/>
            <a:headEnd/>
            <a:tailEnd/>
          </a:ln>
          <a:effectLst/>
        </p:spPr>
        <p:txBody>
          <a:bodyPr/>
          <a:lstStyle/>
          <a:p>
            <a:endParaRPr lang="vi-VN"/>
          </a:p>
        </p:txBody>
      </p:sp>
      <p:sp>
        <p:nvSpPr>
          <p:cNvPr id="97526" name="Freeform 246"/>
          <p:cNvSpPr>
            <a:spLocks/>
          </p:cNvSpPr>
          <p:nvPr/>
        </p:nvSpPr>
        <p:spPr bwMode="auto">
          <a:xfrm rot="-1576663">
            <a:off x="835025" y="1739900"/>
            <a:ext cx="965200" cy="1358900"/>
          </a:xfrm>
          <a:custGeom>
            <a:avLst/>
            <a:gdLst/>
            <a:ahLst/>
            <a:cxnLst>
              <a:cxn ang="0">
                <a:pos x="2216" y="128"/>
              </a:cxn>
              <a:cxn ang="0">
                <a:pos x="2024" y="128"/>
              </a:cxn>
              <a:cxn ang="0">
                <a:pos x="1832" y="32"/>
              </a:cxn>
              <a:cxn ang="0">
                <a:pos x="1688" y="32"/>
              </a:cxn>
              <a:cxn ang="0">
                <a:pos x="1208" y="224"/>
              </a:cxn>
              <a:cxn ang="0">
                <a:pos x="728" y="128"/>
              </a:cxn>
              <a:cxn ang="0">
                <a:pos x="344" y="128"/>
              </a:cxn>
              <a:cxn ang="0">
                <a:pos x="56" y="128"/>
              </a:cxn>
              <a:cxn ang="0">
                <a:pos x="8" y="272"/>
              </a:cxn>
              <a:cxn ang="0">
                <a:pos x="56" y="416"/>
              </a:cxn>
              <a:cxn ang="0">
                <a:pos x="104" y="512"/>
              </a:cxn>
              <a:cxn ang="0">
                <a:pos x="152" y="704"/>
              </a:cxn>
              <a:cxn ang="0">
                <a:pos x="536" y="848"/>
              </a:cxn>
            </a:cxnLst>
            <a:rect l="0" t="0" r="r" b="b"/>
            <a:pathLst>
              <a:path w="2216" h="848">
                <a:moveTo>
                  <a:pt x="2216" y="128"/>
                </a:moveTo>
                <a:cubicBezTo>
                  <a:pt x="2152" y="136"/>
                  <a:pt x="2088" y="144"/>
                  <a:pt x="2024" y="128"/>
                </a:cubicBezTo>
                <a:cubicBezTo>
                  <a:pt x="1960" y="112"/>
                  <a:pt x="1888" y="48"/>
                  <a:pt x="1832" y="32"/>
                </a:cubicBezTo>
                <a:cubicBezTo>
                  <a:pt x="1776" y="16"/>
                  <a:pt x="1792" y="0"/>
                  <a:pt x="1688" y="32"/>
                </a:cubicBezTo>
                <a:cubicBezTo>
                  <a:pt x="1584" y="64"/>
                  <a:pt x="1368" y="208"/>
                  <a:pt x="1208" y="224"/>
                </a:cubicBezTo>
                <a:cubicBezTo>
                  <a:pt x="1048" y="240"/>
                  <a:pt x="872" y="144"/>
                  <a:pt x="728" y="128"/>
                </a:cubicBezTo>
                <a:cubicBezTo>
                  <a:pt x="584" y="112"/>
                  <a:pt x="456" y="128"/>
                  <a:pt x="344" y="128"/>
                </a:cubicBezTo>
                <a:cubicBezTo>
                  <a:pt x="232" y="128"/>
                  <a:pt x="112" y="104"/>
                  <a:pt x="56" y="128"/>
                </a:cubicBezTo>
                <a:cubicBezTo>
                  <a:pt x="0" y="152"/>
                  <a:pt x="8" y="224"/>
                  <a:pt x="8" y="272"/>
                </a:cubicBezTo>
                <a:cubicBezTo>
                  <a:pt x="8" y="320"/>
                  <a:pt x="40" y="376"/>
                  <a:pt x="56" y="416"/>
                </a:cubicBezTo>
                <a:cubicBezTo>
                  <a:pt x="72" y="456"/>
                  <a:pt x="88" y="464"/>
                  <a:pt x="104" y="512"/>
                </a:cubicBezTo>
                <a:cubicBezTo>
                  <a:pt x="120" y="560"/>
                  <a:pt x="80" y="648"/>
                  <a:pt x="152" y="704"/>
                </a:cubicBezTo>
                <a:cubicBezTo>
                  <a:pt x="224" y="760"/>
                  <a:pt x="380" y="804"/>
                  <a:pt x="536" y="848"/>
                </a:cubicBezTo>
              </a:path>
            </a:pathLst>
          </a:custGeom>
          <a:noFill/>
          <a:ln w="57150" cmpd="sng">
            <a:solidFill>
              <a:srgbClr val="FF0000"/>
            </a:solidFill>
            <a:round/>
            <a:headEnd/>
            <a:tailEnd/>
          </a:ln>
          <a:effectLst/>
        </p:spPr>
        <p:txBody>
          <a:bodyPr/>
          <a:lstStyle/>
          <a:p>
            <a:endParaRPr lang="vi-VN"/>
          </a:p>
        </p:txBody>
      </p:sp>
      <p:pic>
        <p:nvPicPr>
          <p:cNvPr id="97545" name="Picture 265"/>
          <p:cNvPicPr>
            <a:picLocks noChangeAspect="1" noChangeArrowheads="1"/>
          </p:cNvPicPr>
          <p:nvPr/>
        </p:nvPicPr>
        <p:blipFill>
          <a:blip r:embed="rId6"/>
          <a:srcRect/>
          <a:stretch>
            <a:fillRect/>
          </a:stretch>
        </p:blipFill>
        <p:spPr bwMode="auto">
          <a:xfrm>
            <a:off x="838200" y="381000"/>
            <a:ext cx="1585913" cy="2057400"/>
          </a:xfrm>
          <a:prstGeom prst="rect">
            <a:avLst/>
          </a:prstGeom>
          <a:noFill/>
        </p:spPr>
      </p:pic>
      <p:pic>
        <p:nvPicPr>
          <p:cNvPr id="97396" name="Picture 116"/>
          <p:cNvPicPr>
            <a:picLocks noChangeAspect="1" noChangeArrowheads="1"/>
          </p:cNvPicPr>
          <p:nvPr/>
        </p:nvPicPr>
        <p:blipFill>
          <a:blip r:embed="rId3"/>
          <a:srcRect/>
          <a:stretch>
            <a:fillRect/>
          </a:stretch>
        </p:blipFill>
        <p:spPr bwMode="auto">
          <a:xfrm>
            <a:off x="3657600" y="1524000"/>
            <a:ext cx="1828800" cy="2209800"/>
          </a:xfrm>
          <a:prstGeom prst="rect">
            <a:avLst/>
          </a:prstGeom>
          <a:noFill/>
          <a:ln w="9525">
            <a:noFill/>
            <a:miter lim="800000"/>
            <a:headEnd/>
            <a:tailEnd/>
          </a:ln>
        </p:spPr>
      </p:pic>
      <p:grpSp>
        <p:nvGrpSpPr>
          <p:cNvPr id="97397" name="Group 117"/>
          <p:cNvGrpSpPr>
            <a:grpSpLocks/>
          </p:cNvGrpSpPr>
          <p:nvPr/>
        </p:nvGrpSpPr>
        <p:grpSpPr bwMode="auto">
          <a:xfrm>
            <a:off x="3948113" y="2389188"/>
            <a:ext cx="1143000" cy="381000"/>
            <a:chOff x="1824" y="1536"/>
            <a:chExt cx="2784" cy="645"/>
          </a:xfrm>
        </p:grpSpPr>
        <p:pic>
          <p:nvPicPr>
            <p:cNvPr id="97398" name="Picture 118"/>
            <p:cNvPicPr>
              <a:picLocks noChangeAspect="1" noChangeArrowheads="1"/>
            </p:cNvPicPr>
            <p:nvPr/>
          </p:nvPicPr>
          <p:blipFill>
            <a:blip r:embed="rId4"/>
            <a:srcRect/>
            <a:stretch>
              <a:fillRect/>
            </a:stretch>
          </p:blipFill>
          <p:spPr bwMode="auto">
            <a:xfrm>
              <a:off x="1968" y="1536"/>
              <a:ext cx="2640" cy="536"/>
            </a:xfrm>
            <a:prstGeom prst="rect">
              <a:avLst/>
            </a:prstGeom>
            <a:noFill/>
          </p:spPr>
        </p:pic>
        <p:pic>
          <p:nvPicPr>
            <p:cNvPr id="97399" name="Picture 119"/>
            <p:cNvPicPr>
              <a:picLocks noChangeAspect="1" noChangeArrowheads="1"/>
            </p:cNvPicPr>
            <p:nvPr/>
          </p:nvPicPr>
          <p:blipFill>
            <a:blip r:embed="rId5"/>
            <a:srcRect/>
            <a:stretch>
              <a:fillRect/>
            </a:stretch>
          </p:blipFill>
          <p:spPr bwMode="auto">
            <a:xfrm rot="-512320">
              <a:off x="1824" y="1920"/>
              <a:ext cx="336" cy="261"/>
            </a:xfrm>
            <a:prstGeom prst="rect">
              <a:avLst/>
            </a:prstGeom>
            <a:noFill/>
          </p:spPr>
        </p:pic>
      </p:grpSp>
      <p:sp>
        <p:nvSpPr>
          <p:cNvPr id="97400" name="Text Box 120"/>
          <p:cNvSpPr txBox="1">
            <a:spLocks noChangeArrowheads="1"/>
          </p:cNvSpPr>
          <p:nvPr/>
        </p:nvSpPr>
        <p:spPr bwMode="auto">
          <a:xfrm>
            <a:off x="4411663" y="2189163"/>
            <a:ext cx="349250" cy="304800"/>
          </a:xfrm>
          <a:prstGeom prst="rect">
            <a:avLst/>
          </a:prstGeom>
          <a:noFill/>
          <a:ln w="9525">
            <a:noFill/>
            <a:miter lim="800000"/>
            <a:headEnd/>
            <a:tailEnd/>
          </a:ln>
          <a:effectLst/>
        </p:spPr>
        <p:txBody>
          <a:bodyPr>
            <a:spAutoFit/>
          </a:bodyPr>
          <a:lstStyle/>
          <a:p>
            <a:pPr eaLnBrk="1" hangingPunct="1">
              <a:spcBef>
                <a:spcPct val="50000"/>
              </a:spcBef>
            </a:pPr>
            <a:r>
              <a:rPr lang="en-US">
                <a:latin typeface="Arial" charset="0"/>
              </a:rPr>
              <a:t>5</a:t>
            </a:r>
          </a:p>
        </p:txBody>
      </p:sp>
      <p:sp>
        <p:nvSpPr>
          <p:cNvPr id="97401" name="Text Box 121"/>
          <p:cNvSpPr txBox="1">
            <a:spLocks noChangeArrowheads="1"/>
          </p:cNvSpPr>
          <p:nvPr/>
        </p:nvSpPr>
        <p:spPr bwMode="auto">
          <a:xfrm>
            <a:off x="3760788" y="2438400"/>
            <a:ext cx="34925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0</a:t>
            </a:r>
          </a:p>
        </p:txBody>
      </p:sp>
      <p:sp>
        <p:nvSpPr>
          <p:cNvPr id="97402" name="Text Box 122"/>
          <p:cNvSpPr txBox="1">
            <a:spLocks noChangeArrowheads="1"/>
          </p:cNvSpPr>
          <p:nvPr/>
        </p:nvSpPr>
        <p:spPr bwMode="auto">
          <a:xfrm>
            <a:off x="4953000" y="2362200"/>
            <a:ext cx="425450" cy="304800"/>
          </a:xfrm>
          <a:prstGeom prst="rect">
            <a:avLst/>
          </a:prstGeom>
          <a:noFill/>
          <a:ln w="9525">
            <a:noFill/>
            <a:miter lim="800000"/>
            <a:headEnd/>
            <a:tailEnd/>
          </a:ln>
          <a:effectLst/>
        </p:spPr>
        <p:txBody>
          <a:bodyPr>
            <a:spAutoFit/>
          </a:bodyPr>
          <a:lstStyle/>
          <a:p>
            <a:pPr eaLnBrk="1" hangingPunct="1">
              <a:spcBef>
                <a:spcPct val="50000"/>
              </a:spcBef>
            </a:pPr>
            <a:r>
              <a:rPr lang="en-US">
                <a:latin typeface="Arial" charset="0"/>
              </a:rPr>
              <a:t>10</a:t>
            </a:r>
          </a:p>
        </p:txBody>
      </p:sp>
      <p:sp>
        <p:nvSpPr>
          <p:cNvPr id="97403" name="Text Box 123"/>
          <p:cNvSpPr txBox="1">
            <a:spLocks noChangeArrowheads="1"/>
          </p:cNvSpPr>
          <p:nvPr/>
        </p:nvSpPr>
        <p:spPr bwMode="auto">
          <a:xfrm>
            <a:off x="4176713" y="2493963"/>
            <a:ext cx="769937" cy="519112"/>
          </a:xfrm>
          <a:prstGeom prst="rect">
            <a:avLst/>
          </a:prstGeom>
          <a:noFill/>
          <a:ln w="9525">
            <a:noFill/>
            <a:miter lim="800000"/>
            <a:headEnd/>
            <a:tailEnd/>
          </a:ln>
          <a:effectLst/>
        </p:spPr>
        <p:txBody>
          <a:bodyPr>
            <a:spAutoFit/>
          </a:bodyPr>
          <a:lstStyle/>
          <a:p>
            <a:pPr eaLnBrk="1" hangingPunct="1">
              <a:spcBef>
                <a:spcPct val="50000"/>
              </a:spcBef>
            </a:pPr>
            <a:r>
              <a:rPr lang="en-US" sz="2800" b="1">
                <a:latin typeface="Arial" charset="0"/>
              </a:rPr>
              <a:t>mA</a:t>
            </a:r>
          </a:p>
        </p:txBody>
      </p:sp>
      <p:sp>
        <p:nvSpPr>
          <p:cNvPr id="97404" name="Freeform 124"/>
          <p:cNvSpPr>
            <a:spLocks/>
          </p:cNvSpPr>
          <p:nvPr/>
        </p:nvSpPr>
        <p:spPr bwMode="auto">
          <a:xfrm>
            <a:off x="4418013" y="2971800"/>
            <a:ext cx="284162" cy="76200"/>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38100" cmpd="sng">
            <a:solidFill>
              <a:schemeClr val="tx1"/>
            </a:solidFill>
            <a:round/>
            <a:headEnd/>
            <a:tailEnd/>
          </a:ln>
          <a:effectLst/>
        </p:spPr>
        <p:txBody>
          <a:bodyPr/>
          <a:lstStyle/>
          <a:p>
            <a:endParaRPr lang="vi-VN"/>
          </a:p>
        </p:txBody>
      </p:sp>
      <p:grpSp>
        <p:nvGrpSpPr>
          <p:cNvPr id="97418" name="Group 138"/>
          <p:cNvGrpSpPr>
            <a:grpSpLocks/>
          </p:cNvGrpSpPr>
          <p:nvPr/>
        </p:nvGrpSpPr>
        <p:grpSpPr bwMode="auto">
          <a:xfrm>
            <a:off x="1392238" y="4267200"/>
            <a:ext cx="1066800" cy="990600"/>
            <a:chOff x="2245" y="1207"/>
            <a:chExt cx="667" cy="588"/>
          </a:xfrm>
        </p:grpSpPr>
        <p:sp>
          <p:nvSpPr>
            <p:cNvPr id="97419" name="Line 139"/>
            <p:cNvSpPr>
              <a:spLocks noChangeShapeType="1"/>
            </p:cNvSpPr>
            <p:nvPr/>
          </p:nvSpPr>
          <p:spPr bwMode="auto">
            <a:xfrm rot="169318" flipH="1" flipV="1">
              <a:off x="2245" y="1207"/>
              <a:ext cx="345" cy="286"/>
            </a:xfrm>
            <a:prstGeom prst="line">
              <a:avLst/>
            </a:prstGeom>
            <a:noFill/>
            <a:ln w="57150">
              <a:solidFill>
                <a:srgbClr val="0000FF"/>
              </a:solidFill>
              <a:round/>
              <a:headEnd/>
              <a:tailEnd type="triangle" w="med" len="med"/>
            </a:ln>
            <a:effectLst/>
          </p:spPr>
          <p:txBody>
            <a:bodyPr/>
            <a:lstStyle/>
            <a:p>
              <a:endParaRPr lang="vi-VN"/>
            </a:p>
          </p:txBody>
        </p:sp>
        <p:sp>
          <p:nvSpPr>
            <p:cNvPr id="97420" name="Line 140"/>
            <p:cNvSpPr>
              <a:spLocks noChangeShapeType="1"/>
            </p:cNvSpPr>
            <p:nvPr/>
          </p:nvSpPr>
          <p:spPr bwMode="auto">
            <a:xfrm rot="169318" flipH="1" flipV="1">
              <a:off x="2568" y="1509"/>
              <a:ext cx="344" cy="286"/>
            </a:xfrm>
            <a:prstGeom prst="line">
              <a:avLst/>
            </a:prstGeom>
            <a:noFill/>
            <a:ln w="3175">
              <a:solidFill>
                <a:schemeClr val="bg1"/>
              </a:solidFill>
              <a:prstDash val="dash"/>
              <a:round/>
              <a:headEnd/>
              <a:tailEnd/>
            </a:ln>
            <a:effectLst/>
          </p:spPr>
          <p:txBody>
            <a:bodyPr/>
            <a:lstStyle/>
            <a:p>
              <a:endParaRPr lang="vi-VN"/>
            </a:p>
          </p:txBody>
        </p:sp>
      </p:grpSp>
      <p:pic>
        <p:nvPicPr>
          <p:cNvPr id="97444" name="Picture 164"/>
          <p:cNvPicPr>
            <a:picLocks noChangeAspect="1" noChangeArrowheads="1"/>
          </p:cNvPicPr>
          <p:nvPr/>
        </p:nvPicPr>
        <p:blipFill>
          <a:blip r:embed="rId7"/>
          <a:srcRect/>
          <a:stretch>
            <a:fillRect/>
          </a:stretch>
        </p:blipFill>
        <p:spPr bwMode="auto">
          <a:xfrm>
            <a:off x="5638800" y="4714875"/>
            <a:ext cx="1371600" cy="847725"/>
          </a:xfrm>
          <a:prstGeom prst="rect">
            <a:avLst/>
          </a:prstGeom>
          <a:noFill/>
        </p:spPr>
      </p:pic>
      <p:sp>
        <p:nvSpPr>
          <p:cNvPr id="97458" name="Text Box 178"/>
          <p:cNvSpPr txBox="1">
            <a:spLocks noChangeArrowheads="1"/>
          </p:cNvSpPr>
          <p:nvPr/>
        </p:nvSpPr>
        <p:spPr bwMode="auto">
          <a:xfrm>
            <a:off x="4876800" y="1447800"/>
            <a:ext cx="9144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  </a:t>
            </a:r>
          </a:p>
        </p:txBody>
      </p:sp>
      <p:grpSp>
        <p:nvGrpSpPr>
          <p:cNvPr id="97512" name="Group 232"/>
          <p:cNvGrpSpPr>
            <a:grpSpLocks/>
          </p:cNvGrpSpPr>
          <p:nvPr/>
        </p:nvGrpSpPr>
        <p:grpSpPr bwMode="auto">
          <a:xfrm>
            <a:off x="1995488" y="5451475"/>
            <a:ext cx="2133600" cy="1177925"/>
            <a:chOff x="1257" y="3277"/>
            <a:chExt cx="1344" cy="742"/>
          </a:xfrm>
        </p:grpSpPr>
        <p:sp>
          <p:nvSpPr>
            <p:cNvPr id="97472" name="Rectangle 192"/>
            <p:cNvSpPr>
              <a:spLocks noChangeArrowheads="1"/>
            </p:cNvSpPr>
            <p:nvPr/>
          </p:nvSpPr>
          <p:spPr bwMode="auto">
            <a:xfrm>
              <a:off x="1257" y="3277"/>
              <a:ext cx="1344" cy="742"/>
            </a:xfrm>
            <a:prstGeom prst="rect">
              <a:avLst/>
            </a:prstGeom>
            <a:solidFill>
              <a:srgbClr val="66FFFF"/>
            </a:solidFill>
            <a:ln w="9525">
              <a:solidFill>
                <a:schemeClr val="bg1"/>
              </a:solidFill>
              <a:miter lim="800000"/>
              <a:headEnd/>
              <a:tailEnd/>
            </a:ln>
            <a:effectLst/>
          </p:spPr>
          <p:txBody>
            <a:bodyPr wrap="none" anchor="ctr"/>
            <a:lstStyle/>
            <a:p>
              <a:endParaRPr lang="vi-VN"/>
            </a:p>
          </p:txBody>
        </p:sp>
        <p:sp>
          <p:nvSpPr>
            <p:cNvPr id="97473" name="Oval 193"/>
            <p:cNvSpPr>
              <a:spLocks noChangeArrowheads="1"/>
            </p:cNvSpPr>
            <p:nvPr/>
          </p:nvSpPr>
          <p:spPr bwMode="auto">
            <a:xfrm>
              <a:off x="2087" y="3530"/>
              <a:ext cx="235" cy="234"/>
            </a:xfrm>
            <a:prstGeom prst="ellipse">
              <a:avLst/>
            </a:prstGeom>
            <a:solidFill>
              <a:srgbClr val="0066FF"/>
            </a:solidFill>
            <a:ln w="9525">
              <a:solidFill>
                <a:srgbClr val="0000FF"/>
              </a:solidFill>
              <a:round/>
              <a:headEnd/>
              <a:tailEnd/>
            </a:ln>
            <a:effectLst/>
          </p:spPr>
          <p:txBody>
            <a:bodyPr wrap="none" anchor="ctr"/>
            <a:lstStyle/>
            <a:p>
              <a:pPr algn="ctr"/>
              <a:endParaRPr lang="vi-VN" sz="1800">
                <a:latin typeface="Arial" charset="0"/>
              </a:endParaRPr>
            </a:p>
          </p:txBody>
        </p:sp>
        <p:sp>
          <p:nvSpPr>
            <p:cNvPr id="97474" name="Oval 194"/>
            <p:cNvSpPr>
              <a:spLocks noChangeArrowheads="1"/>
            </p:cNvSpPr>
            <p:nvPr/>
          </p:nvSpPr>
          <p:spPr bwMode="auto">
            <a:xfrm>
              <a:off x="1533" y="3518"/>
              <a:ext cx="236" cy="233"/>
            </a:xfrm>
            <a:prstGeom prst="ellipse">
              <a:avLst/>
            </a:prstGeom>
            <a:solidFill>
              <a:srgbClr val="FF0000"/>
            </a:solidFill>
            <a:ln w="9525">
              <a:solidFill>
                <a:srgbClr val="FF0000"/>
              </a:solidFill>
              <a:round/>
              <a:headEnd/>
              <a:tailEnd/>
            </a:ln>
            <a:effectLst/>
          </p:spPr>
          <p:txBody>
            <a:bodyPr wrap="none" anchor="ctr"/>
            <a:lstStyle/>
            <a:p>
              <a:endParaRPr lang="vi-VN"/>
            </a:p>
          </p:txBody>
        </p:sp>
      </p:grpSp>
      <p:grpSp>
        <p:nvGrpSpPr>
          <p:cNvPr id="97476" name="Group 196"/>
          <p:cNvGrpSpPr>
            <a:grpSpLocks/>
          </p:cNvGrpSpPr>
          <p:nvPr/>
        </p:nvGrpSpPr>
        <p:grpSpPr bwMode="auto">
          <a:xfrm>
            <a:off x="3513138" y="5151438"/>
            <a:ext cx="4487862" cy="1270000"/>
            <a:chOff x="2208" y="2688"/>
            <a:chExt cx="2496" cy="1360"/>
          </a:xfrm>
        </p:grpSpPr>
        <p:sp>
          <p:nvSpPr>
            <p:cNvPr id="97477" name="Freeform 197"/>
            <p:cNvSpPr>
              <a:spLocks/>
            </p:cNvSpPr>
            <p:nvPr/>
          </p:nvSpPr>
          <p:spPr bwMode="auto">
            <a:xfrm>
              <a:off x="2821" y="2688"/>
              <a:ext cx="1883" cy="1360"/>
            </a:xfrm>
            <a:custGeom>
              <a:avLst/>
              <a:gdLst/>
              <a:ahLst/>
              <a:cxnLst>
                <a:cxn ang="0">
                  <a:pos x="1488" y="0"/>
                </a:cxn>
                <a:cxn ang="0">
                  <a:pos x="1872" y="48"/>
                </a:cxn>
                <a:cxn ang="0">
                  <a:pos x="2064" y="48"/>
                </a:cxn>
                <a:cxn ang="0">
                  <a:pos x="2208" y="288"/>
                </a:cxn>
                <a:cxn ang="0">
                  <a:pos x="2064" y="432"/>
                </a:cxn>
                <a:cxn ang="0">
                  <a:pos x="2016" y="720"/>
                </a:cxn>
                <a:cxn ang="0">
                  <a:pos x="2064" y="960"/>
                </a:cxn>
                <a:cxn ang="0">
                  <a:pos x="2016" y="1152"/>
                </a:cxn>
                <a:cxn ang="0">
                  <a:pos x="1728" y="1248"/>
                </a:cxn>
                <a:cxn ang="0">
                  <a:pos x="1296" y="1296"/>
                </a:cxn>
                <a:cxn ang="0">
                  <a:pos x="1056" y="1344"/>
                </a:cxn>
                <a:cxn ang="0">
                  <a:pos x="768" y="1200"/>
                </a:cxn>
                <a:cxn ang="0">
                  <a:pos x="576" y="1056"/>
                </a:cxn>
                <a:cxn ang="0">
                  <a:pos x="480" y="960"/>
                </a:cxn>
                <a:cxn ang="0">
                  <a:pos x="336" y="912"/>
                </a:cxn>
                <a:cxn ang="0">
                  <a:pos x="0" y="912"/>
                </a:cxn>
              </a:cxnLst>
              <a:rect l="0" t="0" r="r" b="b"/>
              <a:pathLst>
                <a:path w="2208" h="1360">
                  <a:moveTo>
                    <a:pt x="1488" y="0"/>
                  </a:moveTo>
                  <a:cubicBezTo>
                    <a:pt x="1632" y="20"/>
                    <a:pt x="1776" y="40"/>
                    <a:pt x="1872" y="48"/>
                  </a:cubicBezTo>
                  <a:cubicBezTo>
                    <a:pt x="1968" y="56"/>
                    <a:pt x="2008" y="8"/>
                    <a:pt x="2064" y="48"/>
                  </a:cubicBezTo>
                  <a:cubicBezTo>
                    <a:pt x="2120" y="88"/>
                    <a:pt x="2208" y="224"/>
                    <a:pt x="2208" y="288"/>
                  </a:cubicBezTo>
                  <a:cubicBezTo>
                    <a:pt x="2208" y="352"/>
                    <a:pt x="2096" y="360"/>
                    <a:pt x="2064" y="432"/>
                  </a:cubicBezTo>
                  <a:cubicBezTo>
                    <a:pt x="2032" y="504"/>
                    <a:pt x="2016" y="632"/>
                    <a:pt x="2016" y="720"/>
                  </a:cubicBezTo>
                  <a:cubicBezTo>
                    <a:pt x="2016" y="808"/>
                    <a:pt x="2064" y="888"/>
                    <a:pt x="2064" y="960"/>
                  </a:cubicBezTo>
                  <a:cubicBezTo>
                    <a:pt x="2064" y="1032"/>
                    <a:pt x="2072" y="1104"/>
                    <a:pt x="2016" y="1152"/>
                  </a:cubicBezTo>
                  <a:cubicBezTo>
                    <a:pt x="1960" y="1200"/>
                    <a:pt x="1848" y="1224"/>
                    <a:pt x="1728" y="1248"/>
                  </a:cubicBezTo>
                  <a:cubicBezTo>
                    <a:pt x="1608" y="1272"/>
                    <a:pt x="1408" y="1280"/>
                    <a:pt x="1296" y="1296"/>
                  </a:cubicBezTo>
                  <a:cubicBezTo>
                    <a:pt x="1184" y="1312"/>
                    <a:pt x="1144" y="1360"/>
                    <a:pt x="1056" y="1344"/>
                  </a:cubicBezTo>
                  <a:cubicBezTo>
                    <a:pt x="968" y="1328"/>
                    <a:pt x="848" y="1248"/>
                    <a:pt x="768" y="1200"/>
                  </a:cubicBezTo>
                  <a:cubicBezTo>
                    <a:pt x="688" y="1152"/>
                    <a:pt x="624" y="1096"/>
                    <a:pt x="576" y="1056"/>
                  </a:cubicBezTo>
                  <a:cubicBezTo>
                    <a:pt x="528" y="1016"/>
                    <a:pt x="520" y="984"/>
                    <a:pt x="480" y="960"/>
                  </a:cubicBezTo>
                  <a:cubicBezTo>
                    <a:pt x="440" y="936"/>
                    <a:pt x="416" y="920"/>
                    <a:pt x="336" y="912"/>
                  </a:cubicBezTo>
                  <a:cubicBezTo>
                    <a:pt x="256" y="904"/>
                    <a:pt x="128" y="908"/>
                    <a:pt x="0" y="912"/>
                  </a:cubicBezTo>
                </a:path>
              </a:pathLst>
            </a:custGeom>
            <a:noFill/>
            <a:ln w="57150" cmpd="sng">
              <a:solidFill>
                <a:schemeClr val="tx1"/>
              </a:solidFill>
              <a:round/>
              <a:headEnd/>
              <a:tailEnd/>
            </a:ln>
            <a:effectLst/>
          </p:spPr>
          <p:txBody>
            <a:bodyPr/>
            <a:lstStyle/>
            <a:p>
              <a:endParaRPr lang="vi-VN"/>
            </a:p>
          </p:txBody>
        </p:sp>
        <p:sp>
          <p:nvSpPr>
            <p:cNvPr id="97478" name="Line 198"/>
            <p:cNvSpPr>
              <a:spLocks noChangeShapeType="1"/>
            </p:cNvSpPr>
            <p:nvPr/>
          </p:nvSpPr>
          <p:spPr bwMode="auto">
            <a:xfrm flipV="1">
              <a:off x="2208" y="3591"/>
              <a:ext cx="701" cy="48"/>
            </a:xfrm>
            <a:prstGeom prst="line">
              <a:avLst/>
            </a:prstGeom>
            <a:noFill/>
            <a:ln w="57150">
              <a:solidFill>
                <a:schemeClr val="tx1"/>
              </a:solidFill>
              <a:round/>
              <a:headEnd type="oval" w="med" len="med"/>
              <a:tailEnd/>
            </a:ln>
            <a:effectLst/>
          </p:spPr>
          <p:txBody>
            <a:bodyPr/>
            <a:lstStyle/>
            <a:p>
              <a:endParaRPr lang="vi-VN"/>
            </a:p>
          </p:txBody>
        </p:sp>
      </p:grpSp>
      <p:grpSp>
        <p:nvGrpSpPr>
          <p:cNvPr id="97508" name="Group 228"/>
          <p:cNvGrpSpPr>
            <a:grpSpLocks/>
          </p:cNvGrpSpPr>
          <p:nvPr/>
        </p:nvGrpSpPr>
        <p:grpSpPr bwMode="auto">
          <a:xfrm>
            <a:off x="2743200" y="5659438"/>
            <a:ext cx="609600" cy="854075"/>
            <a:chOff x="1728" y="3408"/>
            <a:chExt cx="384" cy="538"/>
          </a:xfrm>
        </p:grpSpPr>
        <p:sp>
          <p:nvSpPr>
            <p:cNvPr id="97475" name="Freeform 195"/>
            <p:cNvSpPr>
              <a:spLocks/>
            </p:cNvSpPr>
            <p:nvPr/>
          </p:nvSpPr>
          <p:spPr bwMode="auto">
            <a:xfrm>
              <a:off x="1728" y="3408"/>
              <a:ext cx="384" cy="96"/>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76200" cmpd="sng">
              <a:solidFill>
                <a:schemeClr val="tx1"/>
              </a:solidFill>
              <a:round/>
              <a:headEnd/>
              <a:tailEnd/>
            </a:ln>
            <a:effectLst/>
          </p:spPr>
          <p:txBody>
            <a:bodyPr/>
            <a:lstStyle/>
            <a:p>
              <a:endParaRPr lang="vi-VN"/>
            </a:p>
          </p:txBody>
        </p:sp>
        <p:sp>
          <p:nvSpPr>
            <p:cNvPr id="97492" name="Text Box 212"/>
            <p:cNvSpPr txBox="1">
              <a:spLocks noChangeArrowheads="1"/>
            </p:cNvSpPr>
            <p:nvPr/>
          </p:nvSpPr>
          <p:spPr bwMode="auto">
            <a:xfrm>
              <a:off x="1763" y="3696"/>
              <a:ext cx="336" cy="250"/>
            </a:xfrm>
            <a:prstGeom prst="rect">
              <a:avLst/>
            </a:prstGeom>
            <a:noFill/>
            <a:ln w="9525">
              <a:noFill/>
              <a:miter lim="800000"/>
              <a:headEnd/>
              <a:tailEnd/>
            </a:ln>
            <a:effectLst/>
          </p:spPr>
          <p:txBody>
            <a:bodyPr>
              <a:spAutoFit/>
            </a:bodyPr>
            <a:lstStyle/>
            <a:p>
              <a:pPr>
                <a:spcBef>
                  <a:spcPct val="50000"/>
                </a:spcBef>
              </a:pPr>
              <a:r>
                <a:rPr lang="en-US" sz="2000" b="1">
                  <a:latin typeface="Arial" charset="0"/>
                </a:rPr>
                <a:t>3V</a:t>
              </a:r>
            </a:p>
          </p:txBody>
        </p:sp>
      </p:grpSp>
      <p:grpSp>
        <p:nvGrpSpPr>
          <p:cNvPr id="97496" name="Group 216"/>
          <p:cNvGrpSpPr>
            <a:grpSpLocks/>
          </p:cNvGrpSpPr>
          <p:nvPr/>
        </p:nvGrpSpPr>
        <p:grpSpPr bwMode="auto">
          <a:xfrm>
            <a:off x="457200" y="2976563"/>
            <a:ext cx="2159000" cy="3148012"/>
            <a:chOff x="0" y="1008"/>
            <a:chExt cx="1648" cy="2696"/>
          </a:xfrm>
        </p:grpSpPr>
        <p:sp>
          <p:nvSpPr>
            <p:cNvPr id="97497" name="Freeform 217"/>
            <p:cNvSpPr>
              <a:spLocks/>
            </p:cNvSpPr>
            <p:nvPr/>
          </p:nvSpPr>
          <p:spPr bwMode="auto">
            <a:xfrm>
              <a:off x="0" y="1008"/>
              <a:ext cx="1072" cy="2696"/>
            </a:xfrm>
            <a:custGeom>
              <a:avLst/>
              <a:gdLst/>
              <a:ahLst/>
              <a:cxnLst>
                <a:cxn ang="0">
                  <a:pos x="1072" y="2592"/>
                </a:cxn>
                <a:cxn ang="0">
                  <a:pos x="976" y="2592"/>
                </a:cxn>
                <a:cxn ang="0">
                  <a:pos x="736" y="2688"/>
                </a:cxn>
                <a:cxn ang="0">
                  <a:pos x="592" y="2640"/>
                </a:cxn>
                <a:cxn ang="0">
                  <a:pos x="496" y="2592"/>
                </a:cxn>
                <a:cxn ang="0">
                  <a:pos x="400" y="2544"/>
                </a:cxn>
                <a:cxn ang="0">
                  <a:pos x="304" y="2448"/>
                </a:cxn>
                <a:cxn ang="0">
                  <a:pos x="256" y="2304"/>
                </a:cxn>
                <a:cxn ang="0">
                  <a:pos x="112" y="1632"/>
                </a:cxn>
                <a:cxn ang="0">
                  <a:pos x="160" y="1056"/>
                </a:cxn>
                <a:cxn ang="0">
                  <a:pos x="64" y="480"/>
                </a:cxn>
                <a:cxn ang="0">
                  <a:pos x="64" y="48"/>
                </a:cxn>
                <a:cxn ang="0">
                  <a:pos x="448" y="192"/>
                </a:cxn>
                <a:cxn ang="0">
                  <a:pos x="688" y="144"/>
                </a:cxn>
              </a:cxnLst>
              <a:rect l="0" t="0" r="r" b="b"/>
              <a:pathLst>
                <a:path w="1072" h="2696">
                  <a:moveTo>
                    <a:pt x="1072" y="2592"/>
                  </a:moveTo>
                  <a:cubicBezTo>
                    <a:pt x="1052" y="2584"/>
                    <a:pt x="1032" y="2576"/>
                    <a:pt x="976" y="2592"/>
                  </a:cubicBezTo>
                  <a:cubicBezTo>
                    <a:pt x="920" y="2608"/>
                    <a:pt x="800" y="2680"/>
                    <a:pt x="736" y="2688"/>
                  </a:cubicBezTo>
                  <a:cubicBezTo>
                    <a:pt x="672" y="2696"/>
                    <a:pt x="632" y="2656"/>
                    <a:pt x="592" y="2640"/>
                  </a:cubicBezTo>
                  <a:cubicBezTo>
                    <a:pt x="552" y="2624"/>
                    <a:pt x="528" y="2608"/>
                    <a:pt x="496" y="2592"/>
                  </a:cubicBezTo>
                  <a:cubicBezTo>
                    <a:pt x="464" y="2576"/>
                    <a:pt x="432" y="2568"/>
                    <a:pt x="400" y="2544"/>
                  </a:cubicBezTo>
                  <a:cubicBezTo>
                    <a:pt x="368" y="2520"/>
                    <a:pt x="328" y="2488"/>
                    <a:pt x="304" y="2448"/>
                  </a:cubicBezTo>
                  <a:cubicBezTo>
                    <a:pt x="280" y="2408"/>
                    <a:pt x="288" y="2440"/>
                    <a:pt x="256" y="2304"/>
                  </a:cubicBezTo>
                  <a:cubicBezTo>
                    <a:pt x="224" y="2168"/>
                    <a:pt x="128" y="1840"/>
                    <a:pt x="112" y="1632"/>
                  </a:cubicBezTo>
                  <a:cubicBezTo>
                    <a:pt x="96" y="1424"/>
                    <a:pt x="168" y="1248"/>
                    <a:pt x="160" y="1056"/>
                  </a:cubicBezTo>
                  <a:cubicBezTo>
                    <a:pt x="152" y="864"/>
                    <a:pt x="80" y="648"/>
                    <a:pt x="64" y="480"/>
                  </a:cubicBezTo>
                  <a:cubicBezTo>
                    <a:pt x="48" y="312"/>
                    <a:pt x="0" y="96"/>
                    <a:pt x="64" y="48"/>
                  </a:cubicBezTo>
                  <a:cubicBezTo>
                    <a:pt x="128" y="0"/>
                    <a:pt x="344" y="176"/>
                    <a:pt x="448" y="192"/>
                  </a:cubicBezTo>
                  <a:cubicBezTo>
                    <a:pt x="552" y="208"/>
                    <a:pt x="620" y="176"/>
                    <a:pt x="688" y="144"/>
                  </a:cubicBezTo>
                </a:path>
              </a:pathLst>
            </a:custGeom>
            <a:noFill/>
            <a:ln w="57150" cmpd="sng">
              <a:solidFill>
                <a:schemeClr val="tx1"/>
              </a:solidFill>
              <a:round/>
              <a:headEnd/>
              <a:tailEnd/>
            </a:ln>
            <a:effectLst/>
          </p:spPr>
          <p:txBody>
            <a:bodyPr/>
            <a:lstStyle/>
            <a:p>
              <a:endParaRPr lang="vi-VN"/>
            </a:p>
          </p:txBody>
        </p:sp>
        <p:sp>
          <p:nvSpPr>
            <p:cNvPr id="97498" name="Line 218"/>
            <p:cNvSpPr>
              <a:spLocks noChangeShapeType="1"/>
            </p:cNvSpPr>
            <p:nvPr/>
          </p:nvSpPr>
          <p:spPr bwMode="auto">
            <a:xfrm>
              <a:off x="1024" y="3587"/>
              <a:ext cx="624" cy="48"/>
            </a:xfrm>
            <a:prstGeom prst="line">
              <a:avLst/>
            </a:prstGeom>
            <a:noFill/>
            <a:ln w="57150">
              <a:solidFill>
                <a:schemeClr val="tx1"/>
              </a:solidFill>
              <a:round/>
              <a:headEnd/>
              <a:tailEnd type="oval" w="med" len="med"/>
            </a:ln>
            <a:effectLst/>
          </p:spPr>
          <p:txBody>
            <a:bodyPr/>
            <a:lstStyle/>
            <a:p>
              <a:endParaRPr lang="vi-VN"/>
            </a:p>
          </p:txBody>
        </p:sp>
      </p:grpSp>
      <p:sp>
        <p:nvSpPr>
          <p:cNvPr id="97503" name="Oval 223"/>
          <p:cNvSpPr>
            <a:spLocks noChangeArrowheads="1"/>
          </p:cNvSpPr>
          <p:nvPr/>
        </p:nvSpPr>
        <p:spPr bwMode="auto">
          <a:xfrm>
            <a:off x="1046163" y="422275"/>
            <a:ext cx="1143000" cy="9144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endParaRPr lang="vi-VN"/>
          </a:p>
        </p:txBody>
      </p:sp>
      <p:sp>
        <p:nvSpPr>
          <p:cNvPr id="97504" name="AutoShape 224"/>
          <p:cNvSpPr>
            <a:spLocks noChangeArrowheads="1"/>
          </p:cNvSpPr>
          <p:nvPr/>
        </p:nvSpPr>
        <p:spPr bwMode="auto">
          <a:xfrm>
            <a:off x="1046163" y="422275"/>
            <a:ext cx="1143000" cy="9144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sp>
        <p:nvSpPr>
          <p:cNvPr id="97505" name="AutoShape 225"/>
          <p:cNvSpPr>
            <a:spLocks noChangeArrowheads="1"/>
          </p:cNvSpPr>
          <p:nvPr/>
        </p:nvSpPr>
        <p:spPr bwMode="auto">
          <a:xfrm>
            <a:off x="1046163" y="422275"/>
            <a:ext cx="1143000" cy="914400"/>
          </a:xfrm>
          <a:prstGeom prst="flowChartSummingJunction">
            <a:avLst/>
          </a:prstGeom>
          <a:solidFill>
            <a:schemeClr val="bg1"/>
          </a:solidFill>
          <a:ln w="9525">
            <a:solidFill>
              <a:schemeClr val="tx1"/>
            </a:solidFill>
            <a:round/>
            <a:headEnd/>
            <a:tailEnd/>
          </a:ln>
          <a:effectLst/>
        </p:spPr>
        <p:txBody>
          <a:bodyPr wrap="none" anchor="ctr"/>
          <a:lstStyle/>
          <a:p>
            <a:endParaRPr lang="vi-VN"/>
          </a:p>
        </p:txBody>
      </p:sp>
      <p:pic>
        <p:nvPicPr>
          <p:cNvPr id="97513" name="Picture 233"/>
          <p:cNvPicPr>
            <a:picLocks noChangeAspect="1" noChangeArrowheads="1"/>
          </p:cNvPicPr>
          <p:nvPr/>
        </p:nvPicPr>
        <p:blipFill>
          <a:blip r:embed="rId8"/>
          <a:srcRect/>
          <a:stretch>
            <a:fillRect/>
          </a:stretch>
        </p:blipFill>
        <p:spPr bwMode="auto">
          <a:xfrm>
            <a:off x="5618163" y="4902200"/>
            <a:ext cx="1371600" cy="609600"/>
          </a:xfrm>
          <a:prstGeom prst="rect">
            <a:avLst/>
          </a:prstGeom>
          <a:noFill/>
        </p:spPr>
      </p:pic>
      <p:grpSp>
        <p:nvGrpSpPr>
          <p:cNvPr id="97527" name="Group 247"/>
          <p:cNvGrpSpPr>
            <a:grpSpLocks/>
          </p:cNvGrpSpPr>
          <p:nvPr/>
        </p:nvGrpSpPr>
        <p:grpSpPr bwMode="auto">
          <a:xfrm>
            <a:off x="3513138" y="5146675"/>
            <a:ext cx="4487862" cy="1270000"/>
            <a:chOff x="2208" y="2688"/>
            <a:chExt cx="2496" cy="1360"/>
          </a:xfrm>
        </p:grpSpPr>
        <p:sp>
          <p:nvSpPr>
            <p:cNvPr id="97528" name="Freeform 248"/>
            <p:cNvSpPr>
              <a:spLocks/>
            </p:cNvSpPr>
            <p:nvPr/>
          </p:nvSpPr>
          <p:spPr bwMode="auto">
            <a:xfrm>
              <a:off x="2821" y="2688"/>
              <a:ext cx="1883" cy="1360"/>
            </a:xfrm>
            <a:custGeom>
              <a:avLst/>
              <a:gdLst/>
              <a:ahLst/>
              <a:cxnLst>
                <a:cxn ang="0">
                  <a:pos x="1488" y="0"/>
                </a:cxn>
                <a:cxn ang="0">
                  <a:pos x="1872" y="48"/>
                </a:cxn>
                <a:cxn ang="0">
                  <a:pos x="2064" y="48"/>
                </a:cxn>
                <a:cxn ang="0">
                  <a:pos x="2208" y="288"/>
                </a:cxn>
                <a:cxn ang="0">
                  <a:pos x="2064" y="432"/>
                </a:cxn>
                <a:cxn ang="0">
                  <a:pos x="2016" y="720"/>
                </a:cxn>
                <a:cxn ang="0">
                  <a:pos x="2064" y="960"/>
                </a:cxn>
                <a:cxn ang="0">
                  <a:pos x="2016" y="1152"/>
                </a:cxn>
                <a:cxn ang="0">
                  <a:pos x="1728" y="1248"/>
                </a:cxn>
                <a:cxn ang="0">
                  <a:pos x="1296" y="1296"/>
                </a:cxn>
                <a:cxn ang="0">
                  <a:pos x="1056" y="1344"/>
                </a:cxn>
                <a:cxn ang="0">
                  <a:pos x="768" y="1200"/>
                </a:cxn>
                <a:cxn ang="0">
                  <a:pos x="576" y="1056"/>
                </a:cxn>
                <a:cxn ang="0">
                  <a:pos x="480" y="960"/>
                </a:cxn>
                <a:cxn ang="0">
                  <a:pos x="336" y="912"/>
                </a:cxn>
                <a:cxn ang="0">
                  <a:pos x="0" y="912"/>
                </a:cxn>
              </a:cxnLst>
              <a:rect l="0" t="0" r="r" b="b"/>
              <a:pathLst>
                <a:path w="2208" h="1360">
                  <a:moveTo>
                    <a:pt x="1488" y="0"/>
                  </a:moveTo>
                  <a:cubicBezTo>
                    <a:pt x="1632" y="20"/>
                    <a:pt x="1776" y="40"/>
                    <a:pt x="1872" y="48"/>
                  </a:cubicBezTo>
                  <a:cubicBezTo>
                    <a:pt x="1968" y="56"/>
                    <a:pt x="2008" y="8"/>
                    <a:pt x="2064" y="48"/>
                  </a:cubicBezTo>
                  <a:cubicBezTo>
                    <a:pt x="2120" y="88"/>
                    <a:pt x="2208" y="224"/>
                    <a:pt x="2208" y="288"/>
                  </a:cubicBezTo>
                  <a:cubicBezTo>
                    <a:pt x="2208" y="352"/>
                    <a:pt x="2096" y="360"/>
                    <a:pt x="2064" y="432"/>
                  </a:cubicBezTo>
                  <a:cubicBezTo>
                    <a:pt x="2032" y="504"/>
                    <a:pt x="2016" y="632"/>
                    <a:pt x="2016" y="720"/>
                  </a:cubicBezTo>
                  <a:cubicBezTo>
                    <a:pt x="2016" y="808"/>
                    <a:pt x="2064" y="888"/>
                    <a:pt x="2064" y="960"/>
                  </a:cubicBezTo>
                  <a:cubicBezTo>
                    <a:pt x="2064" y="1032"/>
                    <a:pt x="2072" y="1104"/>
                    <a:pt x="2016" y="1152"/>
                  </a:cubicBezTo>
                  <a:cubicBezTo>
                    <a:pt x="1960" y="1200"/>
                    <a:pt x="1848" y="1224"/>
                    <a:pt x="1728" y="1248"/>
                  </a:cubicBezTo>
                  <a:cubicBezTo>
                    <a:pt x="1608" y="1272"/>
                    <a:pt x="1408" y="1280"/>
                    <a:pt x="1296" y="1296"/>
                  </a:cubicBezTo>
                  <a:cubicBezTo>
                    <a:pt x="1184" y="1312"/>
                    <a:pt x="1144" y="1360"/>
                    <a:pt x="1056" y="1344"/>
                  </a:cubicBezTo>
                  <a:cubicBezTo>
                    <a:pt x="968" y="1328"/>
                    <a:pt x="848" y="1248"/>
                    <a:pt x="768" y="1200"/>
                  </a:cubicBezTo>
                  <a:cubicBezTo>
                    <a:pt x="688" y="1152"/>
                    <a:pt x="624" y="1096"/>
                    <a:pt x="576" y="1056"/>
                  </a:cubicBezTo>
                  <a:cubicBezTo>
                    <a:pt x="528" y="1016"/>
                    <a:pt x="520" y="984"/>
                    <a:pt x="480" y="960"/>
                  </a:cubicBezTo>
                  <a:cubicBezTo>
                    <a:pt x="440" y="936"/>
                    <a:pt x="416" y="920"/>
                    <a:pt x="336" y="912"/>
                  </a:cubicBezTo>
                  <a:cubicBezTo>
                    <a:pt x="256" y="904"/>
                    <a:pt x="128" y="908"/>
                    <a:pt x="0" y="912"/>
                  </a:cubicBezTo>
                </a:path>
              </a:pathLst>
            </a:custGeom>
            <a:noFill/>
            <a:ln w="57150" cmpd="sng">
              <a:solidFill>
                <a:srgbClr val="FF0000"/>
              </a:solidFill>
              <a:round/>
              <a:headEnd/>
              <a:tailEnd/>
            </a:ln>
            <a:effectLst/>
          </p:spPr>
          <p:txBody>
            <a:bodyPr/>
            <a:lstStyle/>
            <a:p>
              <a:endParaRPr lang="vi-VN"/>
            </a:p>
          </p:txBody>
        </p:sp>
        <p:sp>
          <p:nvSpPr>
            <p:cNvPr id="97529" name="Line 249"/>
            <p:cNvSpPr>
              <a:spLocks noChangeShapeType="1"/>
            </p:cNvSpPr>
            <p:nvPr/>
          </p:nvSpPr>
          <p:spPr bwMode="auto">
            <a:xfrm flipV="1">
              <a:off x="2208" y="3591"/>
              <a:ext cx="701" cy="48"/>
            </a:xfrm>
            <a:prstGeom prst="line">
              <a:avLst/>
            </a:prstGeom>
            <a:noFill/>
            <a:ln w="57150">
              <a:solidFill>
                <a:srgbClr val="FF0000"/>
              </a:solidFill>
              <a:round/>
              <a:headEnd type="oval" w="med" len="med"/>
              <a:tailEnd/>
            </a:ln>
            <a:effectLst/>
          </p:spPr>
          <p:txBody>
            <a:bodyPr/>
            <a:lstStyle/>
            <a:p>
              <a:endParaRPr lang="vi-VN"/>
            </a:p>
          </p:txBody>
        </p:sp>
      </p:grpSp>
      <p:grpSp>
        <p:nvGrpSpPr>
          <p:cNvPr id="97530" name="Group 250"/>
          <p:cNvGrpSpPr>
            <a:grpSpLocks/>
          </p:cNvGrpSpPr>
          <p:nvPr/>
        </p:nvGrpSpPr>
        <p:grpSpPr bwMode="auto">
          <a:xfrm>
            <a:off x="457200" y="2971800"/>
            <a:ext cx="2159000" cy="3148013"/>
            <a:chOff x="0" y="1008"/>
            <a:chExt cx="1648" cy="2696"/>
          </a:xfrm>
        </p:grpSpPr>
        <p:sp>
          <p:nvSpPr>
            <p:cNvPr id="97531" name="Freeform 251"/>
            <p:cNvSpPr>
              <a:spLocks/>
            </p:cNvSpPr>
            <p:nvPr/>
          </p:nvSpPr>
          <p:spPr bwMode="auto">
            <a:xfrm>
              <a:off x="0" y="1008"/>
              <a:ext cx="1072" cy="2696"/>
            </a:xfrm>
            <a:custGeom>
              <a:avLst/>
              <a:gdLst/>
              <a:ahLst/>
              <a:cxnLst>
                <a:cxn ang="0">
                  <a:pos x="1072" y="2592"/>
                </a:cxn>
                <a:cxn ang="0">
                  <a:pos x="976" y="2592"/>
                </a:cxn>
                <a:cxn ang="0">
                  <a:pos x="736" y="2688"/>
                </a:cxn>
                <a:cxn ang="0">
                  <a:pos x="592" y="2640"/>
                </a:cxn>
                <a:cxn ang="0">
                  <a:pos x="496" y="2592"/>
                </a:cxn>
                <a:cxn ang="0">
                  <a:pos x="400" y="2544"/>
                </a:cxn>
                <a:cxn ang="0">
                  <a:pos x="304" y="2448"/>
                </a:cxn>
                <a:cxn ang="0">
                  <a:pos x="256" y="2304"/>
                </a:cxn>
                <a:cxn ang="0">
                  <a:pos x="112" y="1632"/>
                </a:cxn>
                <a:cxn ang="0">
                  <a:pos x="160" y="1056"/>
                </a:cxn>
                <a:cxn ang="0">
                  <a:pos x="64" y="480"/>
                </a:cxn>
                <a:cxn ang="0">
                  <a:pos x="64" y="48"/>
                </a:cxn>
                <a:cxn ang="0">
                  <a:pos x="448" y="192"/>
                </a:cxn>
                <a:cxn ang="0">
                  <a:pos x="688" y="144"/>
                </a:cxn>
              </a:cxnLst>
              <a:rect l="0" t="0" r="r" b="b"/>
              <a:pathLst>
                <a:path w="1072" h="2696">
                  <a:moveTo>
                    <a:pt x="1072" y="2592"/>
                  </a:moveTo>
                  <a:cubicBezTo>
                    <a:pt x="1052" y="2584"/>
                    <a:pt x="1032" y="2576"/>
                    <a:pt x="976" y="2592"/>
                  </a:cubicBezTo>
                  <a:cubicBezTo>
                    <a:pt x="920" y="2608"/>
                    <a:pt x="800" y="2680"/>
                    <a:pt x="736" y="2688"/>
                  </a:cubicBezTo>
                  <a:cubicBezTo>
                    <a:pt x="672" y="2696"/>
                    <a:pt x="632" y="2656"/>
                    <a:pt x="592" y="2640"/>
                  </a:cubicBezTo>
                  <a:cubicBezTo>
                    <a:pt x="552" y="2624"/>
                    <a:pt x="528" y="2608"/>
                    <a:pt x="496" y="2592"/>
                  </a:cubicBezTo>
                  <a:cubicBezTo>
                    <a:pt x="464" y="2576"/>
                    <a:pt x="432" y="2568"/>
                    <a:pt x="400" y="2544"/>
                  </a:cubicBezTo>
                  <a:cubicBezTo>
                    <a:pt x="368" y="2520"/>
                    <a:pt x="328" y="2488"/>
                    <a:pt x="304" y="2448"/>
                  </a:cubicBezTo>
                  <a:cubicBezTo>
                    <a:pt x="280" y="2408"/>
                    <a:pt x="288" y="2440"/>
                    <a:pt x="256" y="2304"/>
                  </a:cubicBezTo>
                  <a:cubicBezTo>
                    <a:pt x="224" y="2168"/>
                    <a:pt x="128" y="1840"/>
                    <a:pt x="112" y="1632"/>
                  </a:cubicBezTo>
                  <a:cubicBezTo>
                    <a:pt x="96" y="1424"/>
                    <a:pt x="168" y="1248"/>
                    <a:pt x="160" y="1056"/>
                  </a:cubicBezTo>
                  <a:cubicBezTo>
                    <a:pt x="152" y="864"/>
                    <a:pt x="80" y="648"/>
                    <a:pt x="64" y="480"/>
                  </a:cubicBezTo>
                  <a:cubicBezTo>
                    <a:pt x="48" y="312"/>
                    <a:pt x="0" y="96"/>
                    <a:pt x="64" y="48"/>
                  </a:cubicBezTo>
                  <a:cubicBezTo>
                    <a:pt x="128" y="0"/>
                    <a:pt x="344" y="176"/>
                    <a:pt x="448" y="192"/>
                  </a:cubicBezTo>
                  <a:cubicBezTo>
                    <a:pt x="552" y="208"/>
                    <a:pt x="620" y="176"/>
                    <a:pt x="688" y="144"/>
                  </a:cubicBezTo>
                </a:path>
              </a:pathLst>
            </a:custGeom>
            <a:noFill/>
            <a:ln w="57150" cmpd="sng">
              <a:solidFill>
                <a:srgbClr val="FF0000"/>
              </a:solidFill>
              <a:round/>
              <a:headEnd/>
              <a:tailEnd/>
            </a:ln>
            <a:effectLst/>
          </p:spPr>
          <p:txBody>
            <a:bodyPr/>
            <a:lstStyle/>
            <a:p>
              <a:endParaRPr lang="vi-VN"/>
            </a:p>
          </p:txBody>
        </p:sp>
        <p:sp>
          <p:nvSpPr>
            <p:cNvPr id="97532" name="Line 252"/>
            <p:cNvSpPr>
              <a:spLocks noChangeShapeType="1"/>
            </p:cNvSpPr>
            <p:nvPr/>
          </p:nvSpPr>
          <p:spPr bwMode="auto">
            <a:xfrm>
              <a:off x="1024" y="3587"/>
              <a:ext cx="624" cy="48"/>
            </a:xfrm>
            <a:prstGeom prst="line">
              <a:avLst/>
            </a:prstGeom>
            <a:noFill/>
            <a:ln w="57150">
              <a:solidFill>
                <a:srgbClr val="FF0000"/>
              </a:solidFill>
              <a:round/>
              <a:headEnd/>
              <a:tailEnd type="oval" w="med" len="med"/>
            </a:ln>
            <a:effectLst/>
          </p:spPr>
          <p:txBody>
            <a:bodyPr/>
            <a:lstStyle/>
            <a:p>
              <a:endParaRPr lang="vi-VN"/>
            </a:p>
          </p:txBody>
        </p:sp>
      </p:grpSp>
      <p:grpSp>
        <p:nvGrpSpPr>
          <p:cNvPr id="97533" name="Group 253"/>
          <p:cNvGrpSpPr>
            <a:grpSpLocks/>
          </p:cNvGrpSpPr>
          <p:nvPr/>
        </p:nvGrpSpPr>
        <p:grpSpPr bwMode="auto">
          <a:xfrm>
            <a:off x="4038600" y="2778125"/>
            <a:ext cx="1066800" cy="990600"/>
            <a:chOff x="2245" y="1207"/>
            <a:chExt cx="667" cy="588"/>
          </a:xfrm>
        </p:grpSpPr>
        <p:sp>
          <p:nvSpPr>
            <p:cNvPr id="97534" name="Line 254"/>
            <p:cNvSpPr>
              <a:spLocks noChangeShapeType="1"/>
            </p:cNvSpPr>
            <p:nvPr/>
          </p:nvSpPr>
          <p:spPr bwMode="auto">
            <a:xfrm rot="169318" flipH="1" flipV="1">
              <a:off x="2245" y="1207"/>
              <a:ext cx="345" cy="286"/>
            </a:xfrm>
            <a:prstGeom prst="line">
              <a:avLst/>
            </a:prstGeom>
            <a:noFill/>
            <a:ln w="57150">
              <a:solidFill>
                <a:srgbClr val="0000FF"/>
              </a:solidFill>
              <a:round/>
              <a:headEnd/>
              <a:tailEnd type="triangle" w="med" len="med"/>
            </a:ln>
            <a:effectLst/>
          </p:spPr>
          <p:txBody>
            <a:bodyPr/>
            <a:lstStyle/>
            <a:p>
              <a:endParaRPr lang="vi-VN"/>
            </a:p>
          </p:txBody>
        </p:sp>
        <p:sp>
          <p:nvSpPr>
            <p:cNvPr id="97535" name="Line 255"/>
            <p:cNvSpPr>
              <a:spLocks noChangeShapeType="1"/>
            </p:cNvSpPr>
            <p:nvPr/>
          </p:nvSpPr>
          <p:spPr bwMode="auto">
            <a:xfrm rot="169318" flipH="1" flipV="1">
              <a:off x="2568" y="1509"/>
              <a:ext cx="344" cy="286"/>
            </a:xfrm>
            <a:prstGeom prst="line">
              <a:avLst/>
            </a:prstGeom>
            <a:noFill/>
            <a:ln w="3175">
              <a:solidFill>
                <a:schemeClr val="bg1"/>
              </a:solidFill>
              <a:prstDash val="dash"/>
              <a:round/>
              <a:headEnd/>
              <a:tailEnd/>
            </a:ln>
            <a:effectLst/>
          </p:spPr>
          <p:txBody>
            <a:bodyPr/>
            <a:lstStyle/>
            <a:p>
              <a:endParaRPr lang="vi-VN"/>
            </a:p>
          </p:txBody>
        </p:sp>
      </p:grpSp>
      <p:sp>
        <p:nvSpPr>
          <p:cNvPr id="97536" name="Freeform 256"/>
          <p:cNvSpPr>
            <a:spLocks/>
          </p:cNvSpPr>
          <p:nvPr/>
        </p:nvSpPr>
        <p:spPr bwMode="auto">
          <a:xfrm>
            <a:off x="2286000" y="3200400"/>
            <a:ext cx="3352800" cy="1943100"/>
          </a:xfrm>
          <a:custGeom>
            <a:avLst/>
            <a:gdLst/>
            <a:ahLst/>
            <a:cxnLst>
              <a:cxn ang="0">
                <a:pos x="2112" y="1200"/>
              </a:cxn>
              <a:cxn ang="0">
                <a:pos x="1584" y="1200"/>
              </a:cxn>
              <a:cxn ang="0">
                <a:pos x="1104" y="1200"/>
              </a:cxn>
              <a:cxn ang="0">
                <a:pos x="816" y="1056"/>
              </a:cxn>
              <a:cxn ang="0">
                <a:pos x="672" y="912"/>
              </a:cxn>
              <a:cxn ang="0">
                <a:pos x="576" y="672"/>
              </a:cxn>
              <a:cxn ang="0">
                <a:pos x="432" y="288"/>
              </a:cxn>
              <a:cxn ang="0">
                <a:pos x="336" y="48"/>
              </a:cxn>
              <a:cxn ang="0">
                <a:pos x="0" y="0"/>
              </a:cxn>
            </a:cxnLst>
            <a:rect l="0" t="0" r="r" b="b"/>
            <a:pathLst>
              <a:path w="2112" h="1224">
                <a:moveTo>
                  <a:pt x="2112" y="1200"/>
                </a:moveTo>
                <a:cubicBezTo>
                  <a:pt x="1932" y="1200"/>
                  <a:pt x="1752" y="1200"/>
                  <a:pt x="1584" y="1200"/>
                </a:cubicBezTo>
                <a:cubicBezTo>
                  <a:pt x="1416" y="1200"/>
                  <a:pt x="1232" y="1224"/>
                  <a:pt x="1104" y="1200"/>
                </a:cubicBezTo>
                <a:cubicBezTo>
                  <a:pt x="976" y="1176"/>
                  <a:pt x="888" y="1104"/>
                  <a:pt x="816" y="1056"/>
                </a:cubicBezTo>
                <a:cubicBezTo>
                  <a:pt x="744" y="1008"/>
                  <a:pt x="712" y="976"/>
                  <a:pt x="672" y="912"/>
                </a:cubicBezTo>
                <a:cubicBezTo>
                  <a:pt x="632" y="848"/>
                  <a:pt x="616" y="776"/>
                  <a:pt x="576" y="672"/>
                </a:cubicBezTo>
                <a:cubicBezTo>
                  <a:pt x="536" y="568"/>
                  <a:pt x="472" y="392"/>
                  <a:pt x="432" y="288"/>
                </a:cubicBezTo>
                <a:cubicBezTo>
                  <a:pt x="392" y="184"/>
                  <a:pt x="408" y="96"/>
                  <a:pt x="336" y="48"/>
                </a:cubicBezTo>
                <a:cubicBezTo>
                  <a:pt x="264" y="0"/>
                  <a:pt x="132" y="0"/>
                  <a:pt x="0" y="0"/>
                </a:cubicBezTo>
              </a:path>
            </a:pathLst>
          </a:custGeom>
          <a:noFill/>
          <a:ln w="57150" cmpd="sng">
            <a:solidFill>
              <a:schemeClr val="tx1"/>
            </a:solidFill>
            <a:round/>
            <a:headEnd/>
            <a:tailEnd/>
          </a:ln>
          <a:effectLst/>
        </p:spPr>
        <p:txBody>
          <a:bodyPr/>
          <a:lstStyle/>
          <a:p>
            <a:endParaRPr lang="vi-VN"/>
          </a:p>
        </p:txBody>
      </p:sp>
      <p:sp>
        <p:nvSpPr>
          <p:cNvPr id="97537" name="Freeform 257"/>
          <p:cNvSpPr>
            <a:spLocks/>
          </p:cNvSpPr>
          <p:nvPr/>
        </p:nvSpPr>
        <p:spPr bwMode="auto">
          <a:xfrm>
            <a:off x="2286000" y="3200400"/>
            <a:ext cx="3352800" cy="1943100"/>
          </a:xfrm>
          <a:custGeom>
            <a:avLst/>
            <a:gdLst/>
            <a:ahLst/>
            <a:cxnLst>
              <a:cxn ang="0">
                <a:pos x="2112" y="1200"/>
              </a:cxn>
              <a:cxn ang="0">
                <a:pos x="1584" y="1200"/>
              </a:cxn>
              <a:cxn ang="0">
                <a:pos x="1104" y="1200"/>
              </a:cxn>
              <a:cxn ang="0">
                <a:pos x="816" y="1056"/>
              </a:cxn>
              <a:cxn ang="0">
                <a:pos x="672" y="912"/>
              </a:cxn>
              <a:cxn ang="0">
                <a:pos x="576" y="672"/>
              </a:cxn>
              <a:cxn ang="0">
                <a:pos x="432" y="288"/>
              </a:cxn>
              <a:cxn ang="0">
                <a:pos x="336" y="48"/>
              </a:cxn>
              <a:cxn ang="0">
                <a:pos x="0" y="0"/>
              </a:cxn>
            </a:cxnLst>
            <a:rect l="0" t="0" r="r" b="b"/>
            <a:pathLst>
              <a:path w="2112" h="1224">
                <a:moveTo>
                  <a:pt x="2112" y="1200"/>
                </a:moveTo>
                <a:cubicBezTo>
                  <a:pt x="1932" y="1200"/>
                  <a:pt x="1752" y="1200"/>
                  <a:pt x="1584" y="1200"/>
                </a:cubicBezTo>
                <a:cubicBezTo>
                  <a:pt x="1416" y="1200"/>
                  <a:pt x="1232" y="1224"/>
                  <a:pt x="1104" y="1200"/>
                </a:cubicBezTo>
                <a:cubicBezTo>
                  <a:pt x="976" y="1176"/>
                  <a:pt x="888" y="1104"/>
                  <a:pt x="816" y="1056"/>
                </a:cubicBezTo>
                <a:cubicBezTo>
                  <a:pt x="744" y="1008"/>
                  <a:pt x="712" y="976"/>
                  <a:pt x="672" y="912"/>
                </a:cubicBezTo>
                <a:cubicBezTo>
                  <a:pt x="632" y="848"/>
                  <a:pt x="616" y="776"/>
                  <a:pt x="576" y="672"/>
                </a:cubicBezTo>
                <a:cubicBezTo>
                  <a:pt x="536" y="568"/>
                  <a:pt x="472" y="392"/>
                  <a:pt x="432" y="288"/>
                </a:cubicBezTo>
                <a:cubicBezTo>
                  <a:pt x="392" y="184"/>
                  <a:pt x="408" y="96"/>
                  <a:pt x="336" y="48"/>
                </a:cubicBezTo>
                <a:cubicBezTo>
                  <a:pt x="264" y="0"/>
                  <a:pt x="132" y="0"/>
                  <a:pt x="0" y="0"/>
                </a:cubicBezTo>
              </a:path>
            </a:pathLst>
          </a:custGeom>
          <a:noFill/>
          <a:ln w="57150" cmpd="sng">
            <a:solidFill>
              <a:srgbClr val="FF0000"/>
            </a:solidFill>
            <a:round/>
            <a:headEnd/>
            <a:tailEnd/>
          </a:ln>
          <a:effectLst/>
        </p:spPr>
        <p:txBody>
          <a:bodyPr/>
          <a:lstStyle/>
          <a:p>
            <a:endParaRPr lang="vi-VN"/>
          </a:p>
        </p:txBody>
      </p:sp>
      <p:sp>
        <p:nvSpPr>
          <p:cNvPr id="97538" name="Freeform 258"/>
          <p:cNvSpPr>
            <a:spLocks/>
          </p:cNvSpPr>
          <p:nvPr/>
        </p:nvSpPr>
        <p:spPr bwMode="auto">
          <a:xfrm flipV="1">
            <a:off x="2417763" y="1752600"/>
            <a:ext cx="1600200" cy="304800"/>
          </a:xfrm>
          <a:custGeom>
            <a:avLst/>
            <a:gdLst/>
            <a:ahLst/>
            <a:cxnLst>
              <a:cxn ang="0">
                <a:pos x="0" y="0"/>
              </a:cxn>
              <a:cxn ang="0">
                <a:pos x="144" y="48"/>
              </a:cxn>
              <a:cxn ang="0">
                <a:pos x="240" y="288"/>
              </a:cxn>
              <a:cxn ang="0">
                <a:pos x="480" y="384"/>
              </a:cxn>
            </a:cxnLst>
            <a:rect l="0" t="0" r="r" b="b"/>
            <a:pathLst>
              <a:path w="480" h="384">
                <a:moveTo>
                  <a:pt x="0" y="0"/>
                </a:moveTo>
                <a:cubicBezTo>
                  <a:pt x="52" y="0"/>
                  <a:pt x="104" y="0"/>
                  <a:pt x="144" y="48"/>
                </a:cubicBezTo>
                <a:cubicBezTo>
                  <a:pt x="184" y="96"/>
                  <a:pt x="184" y="232"/>
                  <a:pt x="240" y="288"/>
                </a:cubicBezTo>
                <a:cubicBezTo>
                  <a:pt x="296" y="344"/>
                  <a:pt x="388" y="364"/>
                  <a:pt x="480" y="384"/>
                </a:cubicBezTo>
              </a:path>
            </a:pathLst>
          </a:custGeom>
          <a:noFill/>
          <a:ln w="57150" cmpd="sng">
            <a:solidFill>
              <a:schemeClr val="tx1"/>
            </a:solidFill>
            <a:round/>
            <a:headEnd/>
            <a:tailEnd/>
          </a:ln>
          <a:effectLst/>
        </p:spPr>
        <p:txBody>
          <a:bodyPr/>
          <a:lstStyle/>
          <a:p>
            <a:endParaRPr lang="vi-VN"/>
          </a:p>
        </p:txBody>
      </p:sp>
      <p:sp>
        <p:nvSpPr>
          <p:cNvPr id="97539" name="Freeform 259"/>
          <p:cNvSpPr>
            <a:spLocks/>
          </p:cNvSpPr>
          <p:nvPr/>
        </p:nvSpPr>
        <p:spPr bwMode="auto">
          <a:xfrm flipV="1">
            <a:off x="2417763" y="1752600"/>
            <a:ext cx="1600200" cy="304800"/>
          </a:xfrm>
          <a:custGeom>
            <a:avLst/>
            <a:gdLst/>
            <a:ahLst/>
            <a:cxnLst>
              <a:cxn ang="0">
                <a:pos x="0" y="0"/>
              </a:cxn>
              <a:cxn ang="0">
                <a:pos x="144" y="48"/>
              </a:cxn>
              <a:cxn ang="0">
                <a:pos x="240" y="288"/>
              </a:cxn>
              <a:cxn ang="0">
                <a:pos x="480" y="384"/>
              </a:cxn>
            </a:cxnLst>
            <a:rect l="0" t="0" r="r" b="b"/>
            <a:pathLst>
              <a:path w="480" h="384">
                <a:moveTo>
                  <a:pt x="0" y="0"/>
                </a:moveTo>
                <a:cubicBezTo>
                  <a:pt x="52" y="0"/>
                  <a:pt x="104" y="0"/>
                  <a:pt x="144" y="48"/>
                </a:cubicBezTo>
                <a:cubicBezTo>
                  <a:pt x="184" y="96"/>
                  <a:pt x="184" y="232"/>
                  <a:pt x="240" y="288"/>
                </a:cubicBezTo>
                <a:cubicBezTo>
                  <a:pt x="296" y="344"/>
                  <a:pt x="388" y="364"/>
                  <a:pt x="480" y="384"/>
                </a:cubicBezTo>
              </a:path>
            </a:pathLst>
          </a:custGeom>
          <a:noFill/>
          <a:ln w="57150" cmpd="sng">
            <a:solidFill>
              <a:srgbClr val="FF0000"/>
            </a:solidFill>
            <a:round/>
            <a:headEnd/>
            <a:tailEnd/>
          </a:ln>
          <a:effectLst/>
        </p:spPr>
        <p:txBody>
          <a:bodyPr/>
          <a:lstStyle/>
          <a:p>
            <a:endParaRPr lang="vi-VN"/>
          </a:p>
        </p:txBody>
      </p:sp>
      <p:sp>
        <p:nvSpPr>
          <p:cNvPr id="97540" name="Freeform 260"/>
          <p:cNvSpPr>
            <a:spLocks/>
          </p:cNvSpPr>
          <p:nvPr/>
        </p:nvSpPr>
        <p:spPr bwMode="auto">
          <a:xfrm>
            <a:off x="2286000" y="1544638"/>
            <a:ext cx="4025900" cy="3340100"/>
          </a:xfrm>
          <a:custGeom>
            <a:avLst/>
            <a:gdLst/>
            <a:ahLst/>
            <a:cxnLst>
              <a:cxn ang="0">
                <a:pos x="1632" y="136"/>
              </a:cxn>
              <a:cxn ang="0">
                <a:pos x="1824" y="136"/>
              </a:cxn>
              <a:cxn ang="0">
                <a:pos x="2016" y="136"/>
              </a:cxn>
              <a:cxn ang="0">
                <a:pos x="2064" y="952"/>
              </a:cxn>
              <a:cxn ang="0">
                <a:pos x="2400" y="1816"/>
              </a:cxn>
              <a:cxn ang="0">
                <a:pos x="1248" y="2056"/>
              </a:cxn>
              <a:cxn ang="0">
                <a:pos x="672" y="1528"/>
              </a:cxn>
              <a:cxn ang="0">
                <a:pos x="624" y="1048"/>
              </a:cxn>
              <a:cxn ang="0">
                <a:pos x="0" y="1048"/>
              </a:cxn>
            </a:cxnLst>
            <a:rect l="0" t="0" r="r" b="b"/>
            <a:pathLst>
              <a:path w="2536" h="2104">
                <a:moveTo>
                  <a:pt x="1632" y="136"/>
                </a:moveTo>
                <a:cubicBezTo>
                  <a:pt x="1696" y="136"/>
                  <a:pt x="1760" y="136"/>
                  <a:pt x="1824" y="136"/>
                </a:cubicBezTo>
                <a:cubicBezTo>
                  <a:pt x="1888" y="136"/>
                  <a:pt x="1976" y="0"/>
                  <a:pt x="2016" y="136"/>
                </a:cubicBezTo>
                <a:cubicBezTo>
                  <a:pt x="2056" y="272"/>
                  <a:pt x="2000" y="672"/>
                  <a:pt x="2064" y="952"/>
                </a:cubicBezTo>
                <a:cubicBezTo>
                  <a:pt x="2128" y="1232"/>
                  <a:pt x="2536" y="1632"/>
                  <a:pt x="2400" y="1816"/>
                </a:cubicBezTo>
                <a:cubicBezTo>
                  <a:pt x="2264" y="2000"/>
                  <a:pt x="1536" y="2104"/>
                  <a:pt x="1248" y="2056"/>
                </a:cubicBezTo>
                <a:cubicBezTo>
                  <a:pt x="960" y="2008"/>
                  <a:pt x="776" y="1696"/>
                  <a:pt x="672" y="1528"/>
                </a:cubicBezTo>
                <a:cubicBezTo>
                  <a:pt x="568" y="1360"/>
                  <a:pt x="736" y="1128"/>
                  <a:pt x="624" y="1048"/>
                </a:cubicBezTo>
                <a:cubicBezTo>
                  <a:pt x="512" y="968"/>
                  <a:pt x="256" y="1008"/>
                  <a:pt x="0" y="1048"/>
                </a:cubicBezTo>
              </a:path>
            </a:pathLst>
          </a:custGeom>
          <a:noFill/>
          <a:ln w="57150" cmpd="sng">
            <a:solidFill>
              <a:schemeClr val="tx1"/>
            </a:solidFill>
            <a:round/>
            <a:headEnd/>
            <a:tailEnd/>
          </a:ln>
          <a:effectLst/>
        </p:spPr>
        <p:txBody>
          <a:bodyPr/>
          <a:lstStyle/>
          <a:p>
            <a:endParaRPr lang="vi-VN"/>
          </a:p>
        </p:txBody>
      </p:sp>
      <p:sp>
        <p:nvSpPr>
          <p:cNvPr id="97541" name="Freeform 261"/>
          <p:cNvSpPr>
            <a:spLocks/>
          </p:cNvSpPr>
          <p:nvPr/>
        </p:nvSpPr>
        <p:spPr bwMode="auto">
          <a:xfrm>
            <a:off x="2286000" y="1536700"/>
            <a:ext cx="4025900" cy="3340100"/>
          </a:xfrm>
          <a:custGeom>
            <a:avLst/>
            <a:gdLst/>
            <a:ahLst/>
            <a:cxnLst>
              <a:cxn ang="0">
                <a:pos x="1632" y="136"/>
              </a:cxn>
              <a:cxn ang="0">
                <a:pos x="1824" y="136"/>
              </a:cxn>
              <a:cxn ang="0">
                <a:pos x="2016" y="136"/>
              </a:cxn>
              <a:cxn ang="0">
                <a:pos x="2064" y="952"/>
              </a:cxn>
              <a:cxn ang="0">
                <a:pos x="2400" y="1816"/>
              </a:cxn>
              <a:cxn ang="0">
                <a:pos x="1248" y="2056"/>
              </a:cxn>
              <a:cxn ang="0">
                <a:pos x="672" y="1528"/>
              </a:cxn>
              <a:cxn ang="0">
                <a:pos x="624" y="1048"/>
              </a:cxn>
              <a:cxn ang="0">
                <a:pos x="0" y="1048"/>
              </a:cxn>
            </a:cxnLst>
            <a:rect l="0" t="0" r="r" b="b"/>
            <a:pathLst>
              <a:path w="2536" h="2104">
                <a:moveTo>
                  <a:pt x="1632" y="136"/>
                </a:moveTo>
                <a:cubicBezTo>
                  <a:pt x="1696" y="136"/>
                  <a:pt x="1760" y="136"/>
                  <a:pt x="1824" y="136"/>
                </a:cubicBezTo>
                <a:cubicBezTo>
                  <a:pt x="1888" y="136"/>
                  <a:pt x="1976" y="0"/>
                  <a:pt x="2016" y="136"/>
                </a:cubicBezTo>
                <a:cubicBezTo>
                  <a:pt x="2056" y="272"/>
                  <a:pt x="2000" y="672"/>
                  <a:pt x="2064" y="952"/>
                </a:cubicBezTo>
                <a:cubicBezTo>
                  <a:pt x="2128" y="1232"/>
                  <a:pt x="2536" y="1632"/>
                  <a:pt x="2400" y="1816"/>
                </a:cubicBezTo>
                <a:cubicBezTo>
                  <a:pt x="2264" y="2000"/>
                  <a:pt x="1536" y="2104"/>
                  <a:pt x="1248" y="2056"/>
                </a:cubicBezTo>
                <a:cubicBezTo>
                  <a:pt x="960" y="2008"/>
                  <a:pt x="776" y="1696"/>
                  <a:pt x="672" y="1528"/>
                </a:cubicBezTo>
                <a:cubicBezTo>
                  <a:pt x="568" y="1360"/>
                  <a:pt x="736" y="1128"/>
                  <a:pt x="624" y="1048"/>
                </a:cubicBezTo>
                <a:cubicBezTo>
                  <a:pt x="512" y="968"/>
                  <a:pt x="256" y="1008"/>
                  <a:pt x="0" y="1048"/>
                </a:cubicBezTo>
              </a:path>
            </a:pathLst>
          </a:custGeom>
          <a:noFill/>
          <a:ln w="57150" cmpd="sng">
            <a:solidFill>
              <a:srgbClr val="FF0000"/>
            </a:solidFill>
            <a:round/>
            <a:headEnd/>
            <a:tailEnd/>
          </a:ln>
          <a:effectLst/>
        </p:spPr>
        <p:txBody>
          <a:bodyPr/>
          <a:lstStyle/>
          <a:p>
            <a:endParaRPr lang="vi-VN"/>
          </a:p>
        </p:txBody>
      </p:sp>
      <p:sp>
        <p:nvSpPr>
          <p:cNvPr id="97542" name="AutoShape 262"/>
          <p:cNvSpPr>
            <a:spLocks noChangeArrowheads="1"/>
          </p:cNvSpPr>
          <p:nvPr/>
        </p:nvSpPr>
        <p:spPr bwMode="auto">
          <a:xfrm>
            <a:off x="5943600" y="304800"/>
            <a:ext cx="3048000" cy="1905000"/>
          </a:xfrm>
          <a:prstGeom prst="wedgeRoundRectCallout">
            <a:avLst>
              <a:gd name="adj1" fmla="val -59741"/>
              <a:gd name="adj2" fmla="val 89500"/>
              <a:gd name="adj3" fmla="val 16667"/>
            </a:avLst>
          </a:prstGeom>
          <a:solidFill>
            <a:srgbClr val="66FFFF"/>
          </a:solidFill>
          <a:ln w="9525">
            <a:solidFill>
              <a:schemeClr val="bg1"/>
            </a:solidFill>
            <a:miter lim="800000"/>
            <a:headEnd/>
            <a:tailEnd/>
          </a:ln>
          <a:effectLst/>
        </p:spPr>
        <p:txBody>
          <a:bodyPr/>
          <a:lstStyle/>
          <a:p>
            <a:pPr algn="ctr"/>
            <a:endParaRPr lang="vi-VN" sz="1800">
              <a:latin typeface="Arial" charset="0"/>
            </a:endParaRPr>
          </a:p>
        </p:txBody>
      </p:sp>
      <p:sp>
        <p:nvSpPr>
          <p:cNvPr id="97543" name="Text Box 263"/>
          <p:cNvSpPr txBox="1">
            <a:spLocks noChangeArrowheads="1"/>
          </p:cNvSpPr>
          <p:nvPr/>
        </p:nvSpPr>
        <p:spPr bwMode="auto">
          <a:xfrm>
            <a:off x="6096000" y="228600"/>
            <a:ext cx="2971800" cy="1938992"/>
          </a:xfrm>
          <a:prstGeom prst="rect">
            <a:avLst/>
          </a:prstGeom>
          <a:noFill/>
          <a:ln w="9525">
            <a:noFill/>
            <a:miter lim="800000"/>
            <a:headEnd/>
            <a:tailEnd/>
          </a:ln>
          <a:effectLst/>
        </p:spPr>
        <p:txBody>
          <a:bodyPr>
            <a:spAutoFit/>
          </a:bodyPr>
          <a:lstStyle/>
          <a:p>
            <a:pPr>
              <a:spcBef>
                <a:spcPct val="50000"/>
              </a:spcBef>
            </a:pPr>
            <a:r>
              <a:rPr lang="en-US" sz="2400" dirty="0" err="1" smtClean="0">
                <a:solidFill>
                  <a:srgbClr val="0000CC"/>
                </a:solidFill>
                <a:latin typeface="Times New Roman" panose="02020603050405020304" pitchFamily="18" charset="0"/>
                <a:cs typeface="Times New Roman" panose="02020603050405020304" pitchFamily="18" charset="0"/>
              </a:rPr>
              <a:t>Nếu</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đổi</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chiều</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hai</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chỗ</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phích</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ắm</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vào</a:t>
            </a:r>
            <a:r>
              <a:rPr lang="en-US" sz="2400" dirty="0" smtClean="0">
                <a:solidFill>
                  <a:srgbClr val="0000CC"/>
                </a:solidFill>
                <a:latin typeface="Times New Roman" panose="02020603050405020304" pitchFamily="18" charset="0"/>
                <a:cs typeface="Times New Roman" panose="02020603050405020304" pitchFamily="18" charset="0"/>
              </a:rPr>
              <a:t> ổ </a:t>
            </a:r>
            <a:r>
              <a:rPr lang="en-US" sz="2400" dirty="0" err="1" smtClean="0">
                <a:solidFill>
                  <a:srgbClr val="0000CC"/>
                </a:solidFill>
                <a:latin typeface="Times New Roman" panose="02020603050405020304" pitchFamily="18" charset="0"/>
                <a:cs typeface="Times New Roman" panose="02020603050405020304" pitchFamily="18" charset="0"/>
              </a:rPr>
              <a:t>lấy</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điện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thì</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a:solidFill>
                  <a:srgbClr val="0000CC"/>
                </a:solidFill>
                <a:latin typeface="Times New Roman" panose="02020603050405020304" pitchFamily="18" charset="0"/>
                <a:cs typeface="Times New Roman" panose="02020603050405020304" pitchFamily="18" charset="0"/>
              </a:rPr>
              <a:t>kim</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của</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a:solidFill>
                  <a:srgbClr val="0000CC"/>
                </a:solidFill>
                <a:latin typeface="Times New Roman" panose="02020603050405020304" pitchFamily="18" charset="0"/>
                <a:cs typeface="Times New Roman" panose="02020603050405020304" pitchFamily="18" charset="0"/>
              </a:rPr>
              <a:t>ampe</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kế</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và</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vôn</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kế</a:t>
            </a:r>
            <a:r>
              <a:rPr lang="en-US" sz="2400" dirty="0" smtClean="0">
                <a:solidFill>
                  <a:srgbClr val="0000CC"/>
                </a:solidFill>
                <a:latin typeface="Times New Roman" panose="02020603050405020304" pitchFamily="18" charset="0"/>
                <a:cs typeface="Times New Roman" panose="02020603050405020304" pitchFamily="18" charset="0"/>
              </a:rPr>
              <a:t> </a:t>
            </a:r>
            <a:r>
              <a:rPr lang="en-US" sz="2400" dirty="0" err="1" smtClean="0">
                <a:solidFill>
                  <a:srgbClr val="0000CC"/>
                </a:solidFill>
                <a:latin typeface="Times New Roman" panose="02020603050405020304" pitchFamily="18" charset="0"/>
                <a:cs typeface="Times New Roman" panose="02020603050405020304" pitchFamily="18" charset="0"/>
              </a:rPr>
              <a:t>có</a:t>
            </a:r>
            <a:r>
              <a:rPr lang="en-US" sz="2400" dirty="0" smtClean="0">
                <a:solidFill>
                  <a:srgbClr val="0000CC"/>
                </a:solidFill>
                <a:latin typeface="Times New Roman" panose="02020603050405020304" pitchFamily="18" charset="0"/>
                <a:cs typeface="Times New Roman" panose="02020603050405020304" pitchFamily="18" charset="0"/>
              </a:rPr>
              <a:t> quay </a:t>
            </a:r>
            <a:r>
              <a:rPr lang="en-US" sz="2400" dirty="0" err="1" smtClean="0">
                <a:solidFill>
                  <a:srgbClr val="0000CC"/>
                </a:solidFill>
                <a:latin typeface="Times New Roman" panose="02020603050405020304" pitchFamily="18" charset="0"/>
                <a:cs typeface="Times New Roman" panose="02020603050405020304" pitchFamily="18" charset="0"/>
              </a:rPr>
              <a:t>không</a:t>
            </a:r>
            <a:r>
              <a:rPr lang="en-US" sz="2400" dirty="0" smtClean="0">
                <a:solidFill>
                  <a:srgbClr val="0000CC"/>
                </a:solidFill>
                <a:latin typeface="Times New Roman" panose="02020603050405020304" pitchFamily="18" charset="0"/>
                <a:cs typeface="Times New Roman" panose="02020603050405020304" pitchFamily="18" charset="0"/>
              </a:rPr>
              <a:t>?</a:t>
            </a:r>
            <a:endParaRPr lang="en-US" sz="2400" dirty="0">
              <a:solidFill>
                <a:srgbClr val="0000FF"/>
              </a:solidFill>
              <a:latin typeface="Times New Roman" panose="02020603050405020304" pitchFamily="18" charset="0"/>
              <a:cs typeface="Times New Roman" panose="02020603050405020304" pitchFamily="18" charset="0"/>
            </a:endParaRPr>
          </a:p>
        </p:txBody>
      </p:sp>
      <p:sp>
        <p:nvSpPr>
          <p:cNvPr id="97544" name="Text Box 264"/>
          <p:cNvSpPr txBox="1">
            <a:spLocks noChangeArrowheads="1"/>
          </p:cNvSpPr>
          <p:nvPr/>
        </p:nvSpPr>
        <p:spPr bwMode="auto">
          <a:xfrm>
            <a:off x="5943600" y="4572000"/>
            <a:ext cx="914400" cy="366713"/>
          </a:xfrm>
          <a:prstGeom prst="rect">
            <a:avLst/>
          </a:prstGeom>
          <a:noFill/>
          <a:ln w="9525">
            <a:noFill/>
            <a:miter lim="800000"/>
            <a:headEnd/>
            <a:tailEnd/>
          </a:ln>
          <a:effectLst/>
        </p:spPr>
        <p:txBody>
          <a:bodyPr>
            <a:spAutoFit/>
          </a:bodyPr>
          <a:lstStyle/>
          <a:p>
            <a:pPr>
              <a:spcBef>
                <a:spcPct val="50000"/>
              </a:spcBef>
            </a:pPr>
            <a:r>
              <a:rPr lang="en-US" sz="1800" b="1">
                <a:latin typeface=".VnTime" pitchFamily="34" charset="0"/>
              </a:rPr>
              <a:t>K</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75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740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74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744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74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745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747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7496"/>
                                        </p:tgtEl>
                                        <p:attrNameLst>
                                          <p:attrName>style.visibility</p:attrName>
                                        </p:attrNameLst>
                                      </p:cBhvr>
                                      <p:to>
                                        <p:strVal val="visible"/>
                                      </p:to>
                                    </p:set>
                                  </p:childTnLst>
                                </p:cTn>
                              </p:par>
                            </p:childTnLst>
                          </p:cTn>
                        </p:par>
                        <p:par>
                          <p:cTn id="21" fill="hold">
                            <p:stCondLst>
                              <p:cond delay="0"/>
                            </p:stCondLst>
                            <p:childTnLst>
                              <p:par>
                                <p:cTn id="22" presetID="34" presetClass="entr" presetSubtype="0" fill="hold" grpId="0" nodeType="afterEffect">
                                  <p:stCondLst>
                                    <p:cond delay="0"/>
                                  </p:stCondLst>
                                  <p:childTnLst>
                                    <p:set>
                                      <p:cBhvr>
                                        <p:cTn id="23" dur="1" fill="hold">
                                          <p:stCondLst>
                                            <p:cond delay="0"/>
                                          </p:stCondLst>
                                        </p:cTn>
                                        <p:tgtEl>
                                          <p:spTgt spid="97542"/>
                                        </p:tgtEl>
                                        <p:attrNameLst>
                                          <p:attrName>style.visibility</p:attrName>
                                        </p:attrNameLst>
                                      </p:cBhvr>
                                      <p:to>
                                        <p:strVal val="visible"/>
                                      </p:to>
                                    </p:set>
                                    <p:anim from="(-#ppt_w/2)" to="(#ppt_x)" calcmode="lin" valueType="num">
                                      <p:cBhvr>
                                        <p:cTn id="24" dur="600" fill="hold">
                                          <p:stCondLst>
                                            <p:cond delay="0"/>
                                          </p:stCondLst>
                                        </p:cTn>
                                        <p:tgtEl>
                                          <p:spTgt spid="97542"/>
                                        </p:tgtEl>
                                        <p:attrNameLst>
                                          <p:attrName>ppt_x</p:attrName>
                                        </p:attrNameLst>
                                      </p:cBhvr>
                                    </p:anim>
                                    <p:anim from="0" to="-1.0" calcmode="lin" valueType="num">
                                      <p:cBhvr>
                                        <p:cTn id="25" dur="200" decel="50000" autoRev="1" fill="hold">
                                          <p:stCondLst>
                                            <p:cond delay="600"/>
                                          </p:stCondLst>
                                        </p:cTn>
                                        <p:tgtEl>
                                          <p:spTgt spid="97542"/>
                                        </p:tgtEl>
                                        <p:attrNameLst>
                                          <p:attrName>xshear</p:attrName>
                                        </p:attrNameLst>
                                      </p:cBhvr>
                                    </p:anim>
                                    <p:animScale>
                                      <p:cBhvr>
                                        <p:cTn id="26" dur="200" decel="100000" autoRev="1" fill="hold">
                                          <p:stCondLst>
                                            <p:cond delay="600"/>
                                          </p:stCondLst>
                                        </p:cTn>
                                        <p:tgtEl>
                                          <p:spTgt spid="97542"/>
                                        </p:tgtEl>
                                      </p:cBhvr>
                                      <p:from x="100000" y="100000"/>
                                      <p:to x="80000" y="100000"/>
                                    </p:animScale>
                                    <p:anim by="(#ppt_h/3+#ppt_w*0.1)" calcmode="lin" valueType="num">
                                      <p:cBhvr additive="sum">
                                        <p:cTn id="27" dur="200" decel="100000" autoRev="1" fill="hold">
                                          <p:stCondLst>
                                            <p:cond delay="600"/>
                                          </p:stCondLst>
                                        </p:cTn>
                                        <p:tgtEl>
                                          <p:spTgt spid="97542"/>
                                        </p:tgtEl>
                                        <p:attrNameLst>
                                          <p:attrName>ppt_x</p:attrName>
                                        </p:attrNameLst>
                                      </p:cBhvr>
                                    </p:anim>
                                  </p:childTnLst>
                                </p:cTn>
                              </p:par>
                            </p:childTnLst>
                          </p:cTn>
                        </p:par>
                        <p:par>
                          <p:cTn id="28" fill="hold">
                            <p:stCondLst>
                              <p:cond delay="100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97543"/>
                                        </p:tgtEl>
                                        <p:attrNameLst>
                                          <p:attrName>style.visibility</p:attrName>
                                        </p:attrNameLst>
                                      </p:cBhvr>
                                      <p:to>
                                        <p:strVal val="visible"/>
                                      </p:to>
                                    </p:set>
                                    <p:anim calcmode="discrete" valueType="clr">
                                      <p:cBhvr override="childStyle">
                                        <p:cTn id="31" dur="80"/>
                                        <p:tgtEl>
                                          <p:spTgt spid="97543"/>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97543"/>
                                        </p:tgtEl>
                                        <p:attrNameLst>
                                          <p:attrName>fillcolor</p:attrName>
                                        </p:attrNameLst>
                                      </p:cBhvr>
                                      <p:tavLst>
                                        <p:tav tm="0">
                                          <p:val>
                                            <p:clrVal>
                                              <a:schemeClr val="accent2"/>
                                            </p:clrVal>
                                          </p:val>
                                        </p:tav>
                                        <p:tav tm="50000">
                                          <p:val>
                                            <p:clrVal>
                                              <a:schemeClr val="hlink"/>
                                            </p:clrVal>
                                          </p:val>
                                        </p:tav>
                                      </p:tavLst>
                                    </p:anim>
                                    <p:set>
                                      <p:cBhvr>
                                        <p:cTn id="33" dur="80"/>
                                        <p:tgtEl>
                                          <p:spTgt spid="97543"/>
                                        </p:tgtEl>
                                        <p:attrNameLst>
                                          <p:attrName>fill.type</p:attrName>
                                        </p:attrNameLst>
                                      </p:cBhvr>
                                      <p:to>
                                        <p:strVal val="solid"/>
                                      </p:to>
                                    </p:set>
                                  </p:childTnLst>
                                </p:cTn>
                              </p:par>
                            </p:childTnLst>
                          </p:cTn>
                        </p:par>
                      </p:childTnLst>
                    </p:cTn>
                  </p:par>
                  <p:par>
                    <p:cTn id="34" fill="hold">
                      <p:stCondLst>
                        <p:cond delay="indefinite"/>
                      </p:stCondLst>
                      <p:childTnLst>
                        <p:par>
                          <p:cTn id="35" fill="hold">
                            <p:stCondLst>
                              <p:cond delay="0"/>
                            </p:stCondLst>
                            <p:childTnLst>
                              <p:par>
                                <p:cTn id="36" presetID="8" presetClass="emph" presetSubtype="0" fill="hold" nodeType="clickEffect">
                                  <p:stCondLst>
                                    <p:cond delay="0"/>
                                  </p:stCondLst>
                                  <p:childTnLst>
                                    <p:animRot by="10800000">
                                      <p:cBhvr>
                                        <p:cTn id="37" dur="2000" fill="hold"/>
                                        <p:tgtEl>
                                          <p:spTgt spid="97512"/>
                                        </p:tgtEl>
                                        <p:attrNameLst>
                                          <p:attrName>r</p:attrName>
                                        </p:attrNameLst>
                                      </p:cBhvr>
                                    </p:animRo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97444"/>
                                        </p:tgtEl>
                                        <p:attrNameLst>
                                          <p:attrName>style.visibility</p:attrName>
                                        </p:attrNameLst>
                                      </p:cBhvr>
                                      <p:to>
                                        <p:strVal val="hidden"/>
                                      </p:to>
                                    </p:set>
                                  </p:childTnLst>
                                </p:cTn>
                              </p:par>
                              <p:par>
                                <p:cTn id="42" presetID="1" presetClass="entr" presetSubtype="0" fill="hold" nodeType="withEffect">
                                  <p:stCondLst>
                                    <p:cond delay="0"/>
                                  </p:stCondLst>
                                  <p:childTnLst>
                                    <p:set>
                                      <p:cBhvr>
                                        <p:cTn id="43" dur="1" fill="hold">
                                          <p:stCondLst>
                                            <p:cond delay="0"/>
                                          </p:stCondLst>
                                        </p:cTn>
                                        <p:tgtEl>
                                          <p:spTgt spid="97513"/>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97539"/>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97541"/>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97537"/>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97526"/>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97527"/>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97530"/>
                                        </p:tgtEl>
                                        <p:attrNameLst>
                                          <p:attrName>style.visibility</p:attrName>
                                        </p:attrNameLst>
                                      </p:cBhvr>
                                      <p:to>
                                        <p:strVal val="visible"/>
                                      </p:to>
                                    </p:set>
                                  </p:childTnLst>
                                </p:cTn>
                              </p:par>
                              <p:par>
                                <p:cTn id="56" presetID="1" presetClass="exit" presetSubtype="0" fill="hold" grpId="0" nodeType="withEffect">
                                  <p:stCondLst>
                                    <p:cond delay="0"/>
                                  </p:stCondLst>
                                  <p:childTnLst>
                                    <p:set>
                                      <p:cBhvr>
                                        <p:cTn id="57" dur="1" fill="hold">
                                          <p:stCondLst>
                                            <p:cond delay="0"/>
                                          </p:stCondLst>
                                        </p:cTn>
                                        <p:tgtEl>
                                          <p:spTgt spid="97505"/>
                                        </p:tgtEl>
                                        <p:attrNameLst>
                                          <p:attrName>style.visibility</p:attrName>
                                        </p:attrNameLst>
                                      </p:cBhvr>
                                      <p:to>
                                        <p:strVal val="hidden"/>
                                      </p:to>
                                    </p:set>
                                  </p:childTnLst>
                                </p:cTn>
                              </p:par>
                              <p:par>
                                <p:cTn id="58" presetID="20" presetClass="entr" presetSubtype="0" repeatCount="indefinite" fill="hold" grpId="0" nodeType="withEffect">
                                  <p:stCondLst>
                                    <p:cond delay="0"/>
                                  </p:stCondLst>
                                  <p:endCondLst>
                                    <p:cond evt="onNext" delay="0">
                                      <p:tgtEl>
                                        <p:sldTgt/>
                                      </p:tgtEl>
                                    </p:cond>
                                  </p:endCondLst>
                                  <p:childTnLst>
                                    <p:set>
                                      <p:cBhvr>
                                        <p:cTn id="59" dur="1" fill="hold">
                                          <p:stCondLst>
                                            <p:cond delay="0"/>
                                          </p:stCondLst>
                                        </p:cTn>
                                        <p:tgtEl>
                                          <p:spTgt spid="97504"/>
                                        </p:tgtEl>
                                        <p:attrNameLst>
                                          <p:attrName>style.visibility</p:attrName>
                                        </p:attrNameLst>
                                      </p:cBhvr>
                                      <p:to>
                                        <p:strVal val="visible"/>
                                      </p:to>
                                    </p:set>
                                    <p:animEffect transition="in" filter="wedge">
                                      <p:cBhvr>
                                        <p:cTn id="60" dur="100"/>
                                        <p:tgtEl>
                                          <p:spTgt spid="97504"/>
                                        </p:tgtEl>
                                      </p:cBhvr>
                                    </p:animEffect>
                                  </p:childTnLst>
                                  <p:subTnLst>
                                    <p:audio>
                                      <p:cMediaNode vol="100000">
                                        <p:cTn display="0" masterRel="sameClick">
                                          <p:stCondLst>
                                            <p:cond evt="begin" delay="0">
                                              <p:tn val="58"/>
                                            </p:cond>
                                          </p:stCondLst>
                                          <p:endCondLst>
                                            <p:cond evt="onStopAudio" delay="0">
                                              <p:tgtEl>
                                                <p:sldTgt/>
                                              </p:tgtEl>
                                            </p:cond>
                                          </p:endCondLst>
                                        </p:cTn>
                                        <p:tgtEl>
                                          <p:sndTgt r:embed="rId2" name="chimes.wav"/>
                                        </p:tgtEl>
                                      </p:cMediaNode>
                                    </p:audio>
                                  </p:subTnLst>
                                </p:cTn>
                              </p:par>
                              <p:par>
                                <p:cTn id="61" presetID="8" presetClass="emph" presetSubtype="0" fill="hold" nodeType="withEffect">
                                  <p:stCondLst>
                                    <p:cond delay="0"/>
                                  </p:stCondLst>
                                  <p:childTnLst>
                                    <p:animRot by="1860000">
                                      <p:cBhvr>
                                        <p:cTn id="62" dur="500" fill="hold"/>
                                        <p:tgtEl>
                                          <p:spTgt spid="97418"/>
                                        </p:tgtEl>
                                        <p:attrNameLst>
                                          <p:attrName>r</p:attrName>
                                        </p:attrNameLst>
                                      </p:cBhvr>
                                    </p:animRot>
                                  </p:childTnLst>
                                </p:cTn>
                              </p:par>
                              <p:par>
                                <p:cTn id="63" presetID="8" presetClass="emph" presetSubtype="0" fill="hold" nodeType="withEffect">
                                  <p:stCondLst>
                                    <p:cond delay="0"/>
                                  </p:stCondLst>
                                  <p:childTnLst>
                                    <p:animRot by="2400000">
                                      <p:cBhvr>
                                        <p:cTn id="64" dur="500" fill="hold"/>
                                        <p:tgtEl>
                                          <p:spTgt spid="9753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43" grpId="0" animBg="1"/>
      <p:bldP spid="97526" grpId="0" animBg="1"/>
      <p:bldP spid="97504" grpId="0" animBg="1"/>
      <p:bldP spid="97505" grpId="0" animBg="1"/>
      <p:bldP spid="97537" grpId="0" animBg="1"/>
      <p:bldP spid="97539" grpId="0" animBg="1"/>
      <p:bldP spid="97541" grpId="0" animBg="1"/>
      <p:bldP spid="97542" grpId="0" animBg="1"/>
      <p:bldP spid="9754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5" name="Text Box 141"/>
          <p:cNvSpPr txBox="1">
            <a:spLocks noChangeArrowheads="1"/>
          </p:cNvSpPr>
          <p:nvPr/>
        </p:nvSpPr>
        <p:spPr bwMode="auto">
          <a:xfrm>
            <a:off x="344397" y="152400"/>
            <a:ext cx="8678862" cy="646331"/>
          </a:xfrm>
          <a:prstGeom prst="rect">
            <a:avLst/>
          </a:prstGeom>
          <a:noFill/>
          <a:ln w="9525">
            <a:noFill/>
            <a:miter lim="800000"/>
            <a:headEnd/>
            <a:tailEnd/>
          </a:ln>
          <a:effectLst/>
        </p:spPr>
        <p:txBody>
          <a:bodyPr wrap="square">
            <a:spAutoFit/>
          </a:bodyPr>
          <a:lstStyle/>
          <a:p>
            <a:pPr rtl="0"/>
            <a:r>
              <a:rPr lang="vi-VN" sz="1800" b="1" i="0" u="none" strike="noStrike" kern="1200" baseline="0">
                <a:solidFill>
                  <a:srgbClr val="006699"/>
                </a:solidFill>
                <a:latin typeface="Times New Roman" panose="02020603050405020304" pitchFamily="18" charset="0"/>
              </a:rPr>
              <a:t>III- ĐO CƯƯỜNG ĐỘ DÒNG ĐIỆN VÀ HIỆU ĐIỆN THẾ CỦA MẠCH ĐIỆN XOAY CHIỀU</a:t>
            </a:r>
          </a:p>
        </p:txBody>
      </p:sp>
      <p:sp>
        <p:nvSpPr>
          <p:cNvPr id="19" name="Text Box 15"/>
          <p:cNvSpPr txBox="1">
            <a:spLocks noChangeArrowheads="1"/>
          </p:cNvSpPr>
          <p:nvPr/>
        </p:nvSpPr>
        <p:spPr bwMode="auto">
          <a:xfrm>
            <a:off x="373426" y="1053258"/>
            <a:ext cx="6045063" cy="461665"/>
          </a:xfrm>
          <a:prstGeom prst="rect">
            <a:avLst/>
          </a:prstGeom>
          <a:noFill/>
          <a:ln w="9525">
            <a:noFill/>
            <a:miter lim="800000"/>
            <a:headEnd/>
            <a:tailEnd/>
          </a:ln>
          <a:effectLst/>
        </p:spPr>
        <p:txBody>
          <a:bodyPr wrap="square">
            <a:spAutoFit/>
          </a:bodyPr>
          <a:lstStyle/>
          <a:p>
            <a:pPr rtl="0"/>
            <a:r>
              <a:rPr lang="en-US" sz="2400" b="1" i="0" u="none" strike="noStrike" kern="1200" baseline="0">
                <a:solidFill>
                  <a:srgbClr val="006699"/>
                </a:solidFill>
                <a:latin typeface="Times New Roman" panose="02020603050405020304" pitchFamily="18" charset="0"/>
                <a:cs typeface="Times New Roman" panose="02020603050405020304" pitchFamily="18" charset="0"/>
              </a:rPr>
              <a:t>1. Quan sát giáo viên làm thí nghiệm</a:t>
            </a:r>
          </a:p>
        </p:txBody>
      </p:sp>
      <p:sp>
        <p:nvSpPr>
          <p:cNvPr id="8" name="Text Box 17"/>
          <p:cNvSpPr txBox="1">
            <a:spLocks noChangeArrowheads="1"/>
          </p:cNvSpPr>
          <p:nvPr/>
        </p:nvSpPr>
        <p:spPr bwMode="auto">
          <a:xfrm>
            <a:off x="725851" y="1930421"/>
            <a:ext cx="8297408" cy="830997"/>
          </a:xfrm>
          <a:prstGeom prst="rect">
            <a:avLst/>
          </a:prstGeom>
          <a:noFill/>
          <a:ln w="9525">
            <a:noFill/>
            <a:miter lim="800000"/>
            <a:headEnd/>
            <a:tailEnd/>
          </a:ln>
          <a:effectLst/>
        </p:spPr>
        <p:txBody>
          <a:bodyPr wrap="square">
            <a:spAutoFit/>
          </a:bodyPr>
          <a:lstStyle/>
          <a:p>
            <a:r>
              <a:rPr lang="vi-VN" sz="2400">
                <a:solidFill>
                  <a:srgbClr val="FF0000"/>
                </a:solidFill>
                <a:latin typeface="Times New Roman" panose="02020603050405020304" pitchFamily="18" charset="0"/>
                <a:cs typeface="Times New Roman" panose="02020603050405020304" pitchFamily="18" charset="0"/>
              </a:rPr>
              <a:t>Qua các TN trên em có nhận xét gì về cách đo cưường độ dòng điện và hiệu điện thế xoay chiều?</a:t>
            </a:r>
          </a:p>
        </p:txBody>
      </p:sp>
      <p:sp>
        <p:nvSpPr>
          <p:cNvPr id="9" name="Text Box 18"/>
          <p:cNvSpPr txBox="1">
            <a:spLocks noChangeArrowheads="1"/>
          </p:cNvSpPr>
          <p:nvPr/>
        </p:nvSpPr>
        <p:spPr bwMode="auto">
          <a:xfrm>
            <a:off x="409712" y="1547524"/>
            <a:ext cx="3962400" cy="461665"/>
          </a:xfrm>
          <a:prstGeom prst="rect">
            <a:avLst/>
          </a:prstGeom>
          <a:noFill/>
          <a:ln w="9525">
            <a:noFill/>
            <a:miter lim="800000"/>
            <a:headEnd/>
            <a:tailEnd/>
          </a:ln>
          <a:effectLst/>
        </p:spPr>
        <p:txBody>
          <a:bodyPr>
            <a:spAutoFit/>
          </a:bodyPr>
          <a:lstStyle/>
          <a:p>
            <a:r>
              <a:rPr lang="en-US" sz="2400" b="1">
                <a:latin typeface="Times New Roman" panose="02020603050405020304" pitchFamily="18" charset="0"/>
                <a:cs typeface="Times New Roman" panose="02020603050405020304" pitchFamily="18" charset="0"/>
              </a:rPr>
              <a:t>2. Kết luận.</a:t>
            </a:r>
          </a:p>
        </p:txBody>
      </p:sp>
      <p:sp>
        <p:nvSpPr>
          <p:cNvPr id="10" name="Text Box 19"/>
          <p:cNvSpPr txBox="1">
            <a:spLocks noChangeArrowheads="1"/>
          </p:cNvSpPr>
          <p:nvPr/>
        </p:nvSpPr>
        <p:spPr bwMode="auto">
          <a:xfrm>
            <a:off x="562905" y="2097056"/>
            <a:ext cx="8241845" cy="830997"/>
          </a:xfrm>
          <a:prstGeom prst="rect">
            <a:avLst/>
          </a:prstGeom>
          <a:noFill/>
          <a:ln w="9525">
            <a:solidFill>
              <a:schemeClr val="bg1"/>
            </a:solidFill>
            <a:miter lim="800000"/>
            <a:headEnd/>
            <a:tailEnd/>
          </a:ln>
          <a:effectLst/>
        </p:spPr>
        <p:txBody>
          <a:bodyPr wrap="square">
            <a:spAutoFit/>
          </a:bodyPr>
          <a:lstStyle/>
          <a:p>
            <a:r>
              <a:rPr lang="vi-VN" sz="2400" i="1"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 </a:t>
            </a:r>
            <a:r>
              <a:rPr lang="vi-VN" sz="2400" i="1" dirty="0">
                <a:latin typeface="Times New Roman" panose="02020603050405020304" pitchFamily="18" charset="0"/>
                <a:cs typeface="Times New Roman" panose="02020603050405020304" pitchFamily="18" charset="0"/>
              </a:rPr>
              <a:t>Để đo cưường độ dòng điện và hiệu điện thế của dòng điện xoay chiều ta dùng vôn kế và ampe kế có ký hiệu là AC hoặc (</a:t>
            </a:r>
            <a:r>
              <a:rPr lang="vi-VN" sz="2400" b="1" i="1" dirty="0">
                <a:latin typeface="Times New Roman" panose="02020603050405020304" pitchFamily="18" charset="0"/>
                <a:cs typeface="Times New Roman" panose="02020603050405020304" pitchFamily="18" charset="0"/>
              </a:rPr>
              <a:t>~</a:t>
            </a:r>
            <a:r>
              <a:rPr lang="vi-VN" sz="2400" i="1" dirty="0">
                <a:latin typeface="Times New Roman" panose="02020603050405020304" pitchFamily="18" charset="0"/>
                <a:cs typeface="Times New Roman" panose="02020603050405020304" pitchFamily="18" charset="0"/>
              </a:rPr>
              <a:t>).    </a:t>
            </a:r>
          </a:p>
        </p:txBody>
      </p:sp>
      <p:sp>
        <p:nvSpPr>
          <p:cNvPr id="12" name="Text Box 22"/>
          <p:cNvSpPr txBox="1">
            <a:spLocks noChangeArrowheads="1"/>
          </p:cNvSpPr>
          <p:nvPr/>
        </p:nvSpPr>
        <p:spPr bwMode="auto">
          <a:xfrm>
            <a:off x="593542" y="4174548"/>
            <a:ext cx="8431393" cy="830997"/>
          </a:xfrm>
          <a:prstGeom prst="rect">
            <a:avLst/>
          </a:prstGeom>
          <a:noFill/>
          <a:ln w="9525">
            <a:noFill/>
            <a:miter lim="800000"/>
            <a:headEnd/>
            <a:tailEnd/>
          </a:ln>
          <a:effectLst/>
        </p:spPr>
        <p:txBody>
          <a:bodyPr wrap="square">
            <a:spAutoFit/>
          </a:bodyPr>
          <a:lstStyle/>
          <a:p>
            <a:r>
              <a:rPr lang="vi-VN" sz="2400" i="1">
                <a:latin typeface="Times New Roman" panose="02020603050405020304" pitchFamily="18" charset="0"/>
                <a:cs typeface="Times New Roman" panose="02020603050405020304" pitchFamily="18" charset="0"/>
              </a:rPr>
              <a:t>- Các số đo này chỉ </a:t>
            </a:r>
            <a:r>
              <a:rPr lang="vi-VN" sz="2400" b="1" i="1">
                <a:latin typeface="Times New Roman" panose="02020603050405020304" pitchFamily="18" charset="0"/>
                <a:cs typeface="Times New Roman" panose="02020603050405020304" pitchFamily="18" charset="0"/>
              </a:rPr>
              <a:t>giá trị hiệu dụng </a:t>
            </a:r>
            <a:r>
              <a:rPr lang="vi-VN" sz="2400" i="1">
                <a:latin typeface="Times New Roman" panose="02020603050405020304" pitchFamily="18" charset="0"/>
                <a:cs typeface="Times New Roman" panose="02020603050405020304" pitchFamily="18" charset="0"/>
              </a:rPr>
              <a:t>của cưường độ dòng điện và hiệu điện thế xoay chiều. </a:t>
            </a:r>
          </a:p>
        </p:txBody>
      </p:sp>
      <p:sp>
        <p:nvSpPr>
          <p:cNvPr id="2" name="Rectangle 1"/>
          <p:cNvSpPr/>
          <p:nvPr/>
        </p:nvSpPr>
        <p:spPr>
          <a:xfrm>
            <a:off x="606792" y="3016287"/>
            <a:ext cx="8241845" cy="1200329"/>
          </a:xfrm>
          <a:prstGeom prst="rect">
            <a:avLst/>
          </a:prstGeom>
        </p:spPr>
        <p:txBody>
          <a:bodyPr wrap="square">
            <a:spAutoFit/>
          </a:bodyPr>
          <a:lstStyle/>
          <a:p>
            <a:r>
              <a:rPr lang="en-US" sz="2400" i="1" dirty="0">
                <a:solidFill>
                  <a:srgbClr val="3333FF"/>
                </a:solidFill>
                <a:latin typeface="Times New Roman" panose="02020603050405020304" pitchFamily="18" charset="0"/>
                <a:cs typeface="Times New Roman" panose="02020603050405020304" pitchFamily="18" charset="0"/>
              </a:rPr>
              <a:t>- Khi </a:t>
            </a:r>
            <a:r>
              <a:rPr lang="en-US" sz="2400" i="1" dirty="0" err="1">
                <a:solidFill>
                  <a:srgbClr val="3333FF"/>
                </a:solidFill>
                <a:latin typeface="Times New Roman" panose="02020603050405020304" pitchFamily="18" charset="0"/>
                <a:cs typeface="Times New Roman" panose="02020603050405020304" pitchFamily="18" charset="0"/>
              </a:rPr>
              <a:t>mắc</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ampe</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kế</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và</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smtClean="0">
                <a:solidFill>
                  <a:srgbClr val="3333FF"/>
                </a:solidFill>
                <a:latin typeface="Times New Roman" panose="02020603050405020304" pitchFamily="18" charset="0"/>
                <a:cs typeface="Times New Roman" panose="02020603050405020304" pitchFamily="18" charset="0"/>
              </a:rPr>
              <a:t>vôn</a:t>
            </a:r>
            <a:r>
              <a:rPr lang="en-US" sz="2400" i="1" dirty="0" smtClean="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kế</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xoay</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chiều</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vào</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mạch</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điện</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xoay</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chiều</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smtClean="0">
                <a:solidFill>
                  <a:srgbClr val="3333FF"/>
                </a:solidFill>
                <a:latin typeface="Times New Roman" panose="02020603050405020304" pitchFamily="18" charset="0"/>
                <a:cs typeface="Times New Roman" panose="02020603050405020304" pitchFamily="18" charset="0"/>
              </a:rPr>
              <a:t>không</a:t>
            </a:r>
            <a:r>
              <a:rPr lang="en-US" sz="2400" i="1" dirty="0" smtClean="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cần</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smtClean="0">
                <a:solidFill>
                  <a:srgbClr val="3333FF"/>
                </a:solidFill>
                <a:latin typeface="Times New Roman" panose="02020603050405020304" pitchFamily="18" charset="0"/>
                <a:cs typeface="Times New Roman" panose="02020603050405020304" pitchFamily="18" charset="0"/>
              </a:rPr>
              <a:t>phân</a:t>
            </a:r>
            <a:r>
              <a:rPr lang="en-US" sz="2400" i="1" dirty="0" smtClean="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biệt</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chốt</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của</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smtClean="0">
                <a:solidFill>
                  <a:srgbClr val="3333FF"/>
                </a:solidFill>
                <a:latin typeface="Times New Roman" panose="02020603050405020304" pitchFamily="18" charset="0"/>
                <a:cs typeface="Times New Roman" panose="02020603050405020304" pitchFamily="18" charset="0"/>
              </a:rPr>
              <a:t>chúng</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Kết</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quả</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đo</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không</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đổi</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khi</a:t>
            </a:r>
            <a:r>
              <a:rPr lang="en-US" sz="2400" i="1" dirty="0">
                <a:solidFill>
                  <a:srgbClr val="3333FF"/>
                </a:solidFill>
                <a:latin typeface="Times New Roman" panose="02020603050405020304" pitchFamily="18" charset="0"/>
                <a:cs typeface="Times New Roman" panose="02020603050405020304" pitchFamily="18" charset="0"/>
              </a:rPr>
              <a:t> ta </a:t>
            </a:r>
            <a:r>
              <a:rPr lang="en-US" sz="2400" i="1" dirty="0" err="1">
                <a:solidFill>
                  <a:srgbClr val="3333FF"/>
                </a:solidFill>
                <a:latin typeface="Times New Roman" panose="02020603050405020304" pitchFamily="18" charset="0"/>
                <a:cs typeface="Times New Roman" panose="02020603050405020304" pitchFamily="18" charset="0"/>
              </a:rPr>
              <a:t>đổi</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chốt</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của</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phích</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cắm</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vào</a:t>
            </a:r>
            <a:r>
              <a:rPr lang="en-US" sz="2400" i="1" dirty="0">
                <a:solidFill>
                  <a:srgbClr val="3333FF"/>
                </a:solidFill>
                <a:latin typeface="Times New Roman" panose="02020603050405020304" pitchFamily="18" charset="0"/>
                <a:cs typeface="Times New Roman" panose="02020603050405020304" pitchFamily="18" charset="0"/>
              </a:rPr>
              <a:t> ổ </a:t>
            </a:r>
            <a:r>
              <a:rPr lang="en-US" sz="2400" i="1" dirty="0" err="1">
                <a:solidFill>
                  <a:srgbClr val="3333FF"/>
                </a:solidFill>
                <a:latin typeface="Times New Roman" panose="02020603050405020304" pitchFamily="18" charset="0"/>
                <a:cs typeface="Times New Roman" panose="02020603050405020304" pitchFamily="18" charset="0"/>
              </a:rPr>
              <a:t>lấy</a:t>
            </a:r>
            <a:r>
              <a:rPr lang="en-US" sz="2400" i="1" dirty="0">
                <a:solidFill>
                  <a:srgbClr val="3333FF"/>
                </a:solidFill>
                <a:latin typeface="Times New Roman" panose="02020603050405020304" pitchFamily="18" charset="0"/>
                <a:cs typeface="Times New Roman" panose="02020603050405020304" pitchFamily="18" charset="0"/>
              </a:rPr>
              <a:t> </a:t>
            </a:r>
            <a:r>
              <a:rPr lang="en-US" sz="2400" i="1" dirty="0" err="1">
                <a:solidFill>
                  <a:srgbClr val="3333FF"/>
                </a:solidFill>
                <a:latin typeface="Times New Roman" panose="02020603050405020304" pitchFamily="18" charset="0"/>
                <a:cs typeface="Times New Roman" panose="02020603050405020304" pitchFamily="18" charset="0"/>
              </a:rPr>
              <a:t>điện</a:t>
            </a:r>
            <a:r>
              <a:rPr lang="en-US" sz="2400" i="1" dirty="0">
                <a:solidFill>
                  <a:srgbClr val="3333FF"/>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77109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0"/>
                                  </p:iterate>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xit" presetSubtype="16" fill="hold" grpId="1" nodeType="clickEffect">
                                  <p:stCondLst>
                                    <p:cond delay="0"/>
                                  </p:stCondLst>
                                  <p:iterate type="lt">
                                    <p:tmPct val="0"/>
                                  </p:iterate>
                                  <p:childTnLst>
                                    <p:animEffect transition="out" filter="diamond(in)">
                                      <p:cBhvr>
                                        <p:cTn id="13" dur="2000"/>
                                        <p:tgtEl>
                                          <p:spTgt spid="8"/>
                                        </p:tgtEl>
                                      </p:cBhvr>
                                    </p:animEffect>
                                    <p:set>
                                      <p:cBhvr>
                                        <p:cTn id="14" dur="1" fill="hold">
                                          <p:stCondLst>
                                            <p:cond delay="1999"/>
                                          </p:stCondLst>
                                        </p:cTn>
                                        <p:tgtEl>
                                          <p:spTgt spid="8"/>
                                        </p:tgtEl>
                                        <p:attrNameLst>
                                          <p:attrName>style.visibility</p:attrName>
                                        </p:attrNameLst>
                                      </p:cBhvr>
                                      <p:to>
                                        <p:strVal val="hidden"/>
                                      </p:to>
                                    </p:set>
                                  </p:childTnLst>
                                </p:cTn>
                              </p:par>
                              <p:par>
                                <p:cTn id="15" presetID="40" presetClass="entr" presetSubtype="0" fill="hold" nodeType="withEffect">
                                  <p:stCondLst>
                                    <p:cond delay="0"/>
                                  </p:stCondLst>
                                  <p:iterate type="lt">
                                    <p:tmPct val="10000"/>
                                  </p:iterate>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1"/>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3000"/>
                                        <p:tgtEl>
                                          <p:spTgt spid="10"/>
                                        </p:tgtEl>
                                      </p:cBhvr>
                                    </p:animEffect>
                                    <p:anim calcmode="lin" valueType="num">
                                      <p:cBhvr>
                                        <p:cTn id="25" dur="3000" fill="hold"/>
                                        <p:tgtEl>
                                          <p:spTgt spid="10"/>
                                        </p:tgtEl>
                                        <p:attrNameLst>
                                          <p:attrName>ppt_x</p:attrName>
                                        </p:attrNameLst>
                                      </p:cBhvr>
                                      <p:tavLst>
                                        <p:tav tm="0">
                                          <p:val>
                                            <p:strVal val="#ppt_x"/>
                                          </p:val>
                                        </p:tav>
                                        <p:tav tm="100000">
                                          <p:val>
                                            <p:strVal val="#ppt_x"/>
                                          </p:val>
                                        </p:tav>
                                      </p:tavLst>
                                    </p:anim>
                                    <p:anim calcmode="lin" valueType="num">
                                      <p:cBhvr>
                                        <p:cTn id="26" dur="2700" decel="100000" fill="hold"/>
                                        <p:tgtEl>
                                          <p:spTgt spid="10"/>
                                        </p:tgtEl>
                                        <p:attrNameLst>
                                          <p:attrName>ppt_y</p:attrName>
                                        </p:attrNameLst>
                                      </p:cBhvr>
                                      <p:tavLst>
                                        <p:tav tm="0">
                                          <p:val>
                                            <p:strVal val="#ppt_y+1"/>
                                          </p:val>
                                        </p:tav>
                                        <p:tav tm="100000">
                                          <p:val>
                                            <p:strVal val="#ppt_y-.03"/>
                                          </p:val>
                                        </p:tav>
                                      </p:tavLst>
                                    </p:anim>
                                    <p:anim calcmode="lin" valueType="num">
                                      <p:cBhvr>
                                        <p:cTn id="27" dur="300" accel="100000" fill="hold">
                                          <p:stCondLst>
                                            <p:cond delay="27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arn(inVertical)">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12"/>
                                        </p:tgtEl>
                                        <p:attrNameLst>
                                          <p:attrName>style.visibility</p:attrName>
                                        </p:attrNameLst>
                                      </p:cBhvr>
                                      <p:to>
                                        <p:strVal val="visible"/>
                                      </p:to>
                                    </p:set>
                                    <p:anim calcmode="discrete" valueType="clr">
                                      <p:cBhvr override="childStyle">
                                        <p:cTn id="37"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2"/>
                                        </p:tgtEl>
                                        <p:attrNameLst>
                                          <p:attrName>fillcolor</p:attrName>
                                        </p:attrNameLst>
                                      </p:cBhvr>
                                      <p:tavLst>
                                        <p:tav tm="0">
                                          <p:val>
                                            <p:clrVal>
                                              <a:schemeClr val="accent2"/>
                                            </p:clrVal>
                                          </p:val>
                                        </p:tav>
                                        <p:tav tm="50000">
                                          <p:val>
                                            <p:clrVal>
                                              <a:schemeClr val="hlink"/>
                                            </p:clrVal>
                                          </p:val>
                                        </p:tav>
                                      </p:tavLst>
                                    </p:anim>
                                    <p:set>
                                      <p:cBhvr>
                                        <p:cTn id="39" dur="80"/>
                                        <p:tgtEl>
                                          <p:spTgt spid="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0" grpId="0" animBg="1"/>
      <p:bldP spid="12"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625" y="684699"/>
            <a:ext cx="8991600" cy="1328023"/>
          </a:xfrm>
          <a:prstGeom prst="roundRect">
            <a:avLst/>
          </a:prstGeom>
          <a:noFill/>
          <a:ln>
            <a:solidFill>
              <a:srgbClr val="0070C0"/>
            </a:solidFill>
          </a:ln>
        </p:spPr>
        <p:txBody>
          <a:bodyPr wrap="square" rtlCol="0">
            <a:spAutoFit/>
          </a:bodyPr>
          <a:lstStyle/>
          <a:p>
            <a:pPr algn="just">
              <a:spcBef>
                <a:spcPct val="50000"/>
              </a:spcBef>
            </a:pPr>
            <a:r>
              <a:rPr lang="en-US" sz="2400" b="1" i="1" dirty="0">
                <a:solidFill>
                  <a:schemeClr val="accent2">
                    <a:lumMod val="10000"/>
                  </a:schemeClr>
                </a:solidFill>
                <a:latin typeface="Times New Roman" pitchFamily="18" charset="0"/>
                <a:cs typeface="Times New Roman" pitchFamily="18" charset="0"/>
              </a:rPr>
              <a:t>C3. </a:t>
            </a:r>
            <a:r>
              <a:rPr lang="en-US" sz="2400" b="1" i="1" dirty="0">
                <a:solidFill>
                  <a:schemeClr val="accent2">
                    <a:lumMod val="10000"/>
                  </a:schemeClr>
                </a:solidFill>
                <a:latin typeface="Times New Roman" pitchFamily="18" charset="0"/>
              </a:rPr>
              <a:t>Một bóng đèn có ghi 6V – 3W. Lần lượt mắc vào mạch điện 1 chiều rồi vào mạch điện xoay chiều có cùng hiệu điện thế 6V. Trường hợp nào đèn sáng hơn tại sao?</a:t>
            </a:r>
          </a:p>
        </p:txBody>
      </p:sp>
      <p:sp>
        <p:nvSpPr>
          <p:cNvPr id="7" name="Text Box 21"/>
          <p:cNvSpPr txBox="1">
            <a:spLocks noChangeArrowheads="1"/>
          </p:cNvSpPr>
          <p:nvPr/>
        </p:nvSpPr>
        <p:spPr bwMode="auto">
          <a:xfrm>
            <a:off x="3477300" y="-668"/>
            <a:ext cx="3380700" cy="674816"/>
          </a:xfrm>
          <a:prstGeom prst="horizontalScroll">
            <a:avLst/>
          </a:prstGeom>
          <a:solidFill>
            <a:srgbClr val="00B050"/>
          </a:solidFill>
          <a:ln w="12700" algn="ctr">
            <a:solidFill>
              <a:srgbClr val="FF0000"/>
            </a:solidFill>
            <a:miter lim="800000"/>
            <a:headEnd/>
            <a:tailEnd/>
          </a:ln>
          <a:effectLst/>
        </p:spPr>
        <p:txBody>
          <a:bodyPr wrap="square">
            <a:spAutoFit/>
          </a:bodyPr>
          <a:lstStyle/>
          <a:p>
            <a:pPr algn="ctr" eaLnBrk="1" hangingPunct="1"/>
            <a:r>
              <a:rPr lang="en-US" sz="2700" b="1" dirty="0">
                <a:solidFill>
                  <a:srgbClr val="CC00FF"/>
                </a:solidFill>
                <a:effectLst>
                  <a:outerShdw blurRad="38100" dist="38100" dir="2700000" algn="tl">
                    <a:srgbClr val="000000"/>
                  </a:outerShdw>
                </a:effectLst>
                <a:cs typeface="Arial" charset="0"/>
              </a:rPr>
              <a:t>VẬN DỤNG</a:t>
            </a:r>
            <a:endParaRPr lang="vi-VN" sz="2700" b="1" dirty="0">
              <a:solidFill>
                <a:srgbClr val="CC00FF"/>
              </a:solidFill>
              <a:effectLst>
                <a:outerShdw blurRad="38100" dist="38100" dir="2700000" algn="tl">
                  <a:srgbClr val="000000"/>
                </a:outerShdw>
              </a:effectLst>
              <a:cs typeface="Arial" charset="0"/>
            </a:endParaRPr>
          </a:p>
        </p:txBody>
      </p:sp>
      <p:sp>
        <p:nvSpPr>
          <p:cNvPr id="9" name="Text Box 33"/>
          <p:cNvSpPr txBox="1">
            <a:spLocks noChangeArrowheads="1"/>
          </p:cNvSpPr>
          <p:nvPr/>
        </p:nvSpPr>
        <p:spPr bwMode="auto">
          <a:xfrm>
            <a:off x="314325" y="2667000"/>
            <a:ext cx="8458200" cy="1200329"/>
          </a:xfrm>
          <a:prstGeom prst="rect">
            <a:avLst/>
          </a:prstGeom>
          <a:noFill/>
          <a:ln w="9525">
            <a:noFill/>
            <a:miter lim="800000"/>
            <a:headEnd/>
            <a:tailEnd/>
          </a:ln>
          <a:effectLst/>
        </p:spPr>
        <p:txBody>
          <a:bodyPr wrap="square">
            <a:spAutoFit/>
          </a:bodyPr>
          <a:lstStyle/>
          <a:p>
            <a:r>
              <a:rPr lang="vi-VN" sz="2400" i="1" dirty="0">
                <a:solidFill>
                  <a:srgbClr val="3333FF"/>
                </a:solidFill>
                <a:latin typeface="Times New Roman" panose="02020603050405020304" pitchFamily="18" charset="0"/>
                <a:cs typeface="Times New Roman" panose="02020603050405020304" pitchFamily="18" charset="0"/>
              </a:rPr>
              <a:t>Đèn sáng như nhau. Vì  hiệu điện thế hiệu dụng của dòng điện xoay chiều tưương đưương với hiệu điện thế của dòng điện một chiều có cùng giá trị.</a:t>
            </a:r>
          </a:p>
        </p:txBody>
      </p:sp>
      <p:sp>
        <p:nvSpPr>
          <p:cNvPr id="2" name="Rectangle 1"/>
          <p:cNvSpPr/>
          <p:nvPr/>
        </p:nvSpPr>
        <p:spPr>
          <a:xfrm>
            <a:off x="4029502" y="2048673"/>
            <a:ext cx="1046890" cy="461665"/>
          </a:xfrm>
          <a:prstGeom prst="rect">
            <a:avLst/>
          </a:prstGeom>
        </p:spPr>
        <p:txBody>
          <a:bodyPr wrap="none">
            <a:spAutoFit/>
          </a:bodyPr>
          <a:lstStyle/>
          <a:p>
            <a:r>
              <a:rPr lang="en-US" sz="2400" b="1" i="1" dirty="0">
                <a:solidFill>
                  <a:srgbClr val="FF0000"/>
                </a:solidFill>
                <a:latin typeface="Times New Roman" pitchFamily="18" charset="0"/>
                <a:cs typeface="Times New Roman" pitchFamily="18" charset="0"/>
              </a:rPr>
              <a:t>Trả lời</a:t>
            </a:r>
            <a:endParaRPr lang="vi-VN" sz="2400" b="1" i="1" dirty="0"/>
          </a:p>
        </p:txBody>
      </p:sp>
    </p:spTree>
    <p:extLst>
      <p:ext uri="{BB962C8B-B14F-4D97-AF65-F5344CB8AC3E}">
        <p14:creationId xmlns:p14="http://schemas.microsoft.com/office/powerpoint/2010/main" val="8309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9"/>
                                        </p:tgtEl>
                                        <p:attrNameLst>
                                          <p:attrName>style.visibility</p:attrName>
                                        </p:attrNameLst>
                                      </p:cBhvr>
                                      <p:to>
                                        <p:strVal val="visible"/>
                                      </p:to>
                                    </p:set>
                                    <p:anim calcmode="discrete" valueType="clr">
                                      <p:cBhvr override="childStyle">
                                        <p:cTn id="7"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
                                        </p:tgtEl>
                                        <p:attrNameLst>
                                          <p:attrName>fillcolor</p:attrName>
                                        </p:attrNameLst>
                                      </p:cBhvr>
                                      <p:tavLst>
                                        <p:tav tm="0">
                                          <p:val>
                                            <p:clrVal>
                                              <a:schemeClr val="accent2"/>
                                            </p:clrVal>
                                          </p:val>
                                        </p:tav>
                                        <p:tav tm="50000">
                                          <p:val>
                                            <p:clrVal>
                                              <a:schemeClr val="hlink"/>
                                            </p:clrVal>
                                          </p:val>
                                        </p:tav>
                                      </p:tavLst>
                                    </p:anim>
                                    <p:set>
                                      <p:cBhvr>
                                        <p:cTn id="9"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0944" y="670994"/>
            <a:ext cx="8991600" cy="1736646"/>
          </a:xfrm>
          <a:prstGeom prst="roundRect">
            <a:avLst/>
          </a:prstGeom>
          <a:noFill/>
          <a:ln>
            <a:solidFill>
              <a:srgbClr val="0070C0"/>
            </a:solidFill>
          </a:ln>
        </p:spPr>
        <p:txBody>
          <a:bodyPr wrap="square" rtlCol="0">
            <a:spAutoFit/>
          </a:bodyPr>
          <a:lstStyle/>
          <a:p>
            <a:pPr marL="57150" eaLnBrk="1" hangingPunct="1">
              <a:spcBef>
                <a:spcPct val="20000"/>
              </a:spcBef>
              <a:tabLst>
                <a:tab pos="400050" algn="l"/>
              </a:tabLst>
            </a:pPr>
            <a:r>
              <a:rPr lang="en-US" sz="2400" b="1" i="1" u="none" strike="noStrike" kern="1200" baseline="0" dirty="0">
                <a:solidFill>
                  <a:srgbClr val="0000CC"/>
                </a:solidFill>
                <a:latin typeface="Times New Roman" panose="02020603050405020304" pitchFamily="18" charset="0"/>
              </a:rPr>
              <a:t>C4: </a:t>
            </a:r>
            <a:r>
              <a:rPr lang="vi-VN" sz="2400" b="1" i="1" u="none" strike="noStrike" kern="1200" baseline="0" dirty="0">
                <a:solidFill>
                  <a:srgbClr val="0000CC"/>
                </a:solidFill>
                <a:latin typeface="Times New Roman" panose="02020603050405020304" pitchFamily="18" charset="0"/>
              </a:rPr>
              <a:t>Đặt một nam châm điện A có dòng điện xoay chiều chạy qua trước một cuộn dây dẫn kín </a:t>
            </a:r>
            <a:r>
              <a:rPr lang="vi-VN" sz="2400" b="1" i="1" u="none" strike="noStrike" kern="1200" baseline="0">
                <a:solidFill>
                  <a:srgbClr val="0000CC"/>
                </a:solidFill>
                <a:latin typeface="Times New Roman" panose="02020603050405020304" pitchFamily="18" charset="0"/>
              </a:rPr>
              <a:t>B </a:t>
            </a:r>
            <a:r>
              <a:rPr lang="vi-VN" sz="2400" b="1" i="1" u="none" strike="noStrike" kern="1200" baseline="0" smtClean="0">
                <a:solidFill>
                  <a:srgbClr val="0000CC"/>
                </a:solidFill>
                <a:latin typeface="Times New Roman" panose="02020603050405020304" pitchFamily="18" charset="0"/>
              </a:rPr>
              <a:t>như </a:t>
            </a:r>
            <a:r>
              <a:rPr lang="vi-VN" sz="2400" b="1" i="1" u="none" strike="noStrike" kern="1200" baseline="0" dirty="0">
                <a:solidFill>
                  <a:srgbClr val="0000CC"/>
                </a:solidFill>
                <a:latin typeface="Times New Roman" panose="02020603050405020304" pitchFamily="18" charset="0"/>
              </a:rPr>
              <a:t>hình 35.6 . Sau khi công tắc K đóng thì trong cuộn dây dẫn B có xuất hiện dòng điện cảm ứng không? Tại sao?</a:t>
            </a:r>
            <a:endParaRPr lang="en-US" sz="2400" b="1" i="1" dirty="0">
              <a:solidFill>
                <a:srgbClr val="0000CC"/>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7" name="Text Box 21"/>
          <p:cNvSpPr txBox="1">
            <a:spLocks noChangeArrowheads="1"/>
          </p:cNvSpPr>
          <p:nvPr/>
        </p:nvSpPr>
        <p:spPr bwMode="auto">
          <a:xfrm>
            <a:off x="3477300" y="-668"/>
            <a:ext cx="3380700" cy="674816"/>
          </a:xfrm>
          <a:prstGeom prst="horizontalScroll">
            <a:avLst/>
          </a:prstGeom>
          <a:solidFill>
            <a:srgbClr val="00B050"/>
          </a:solidFill>
          <a:ln w="12700" algn="ctr">
            <a:solidFill>
              <a:srgbClr val="FF0000"/>
            </a:solidFill>
            <a:miter lim="800000"/>
            <a:headEnd/>
            <a:tailEnd/>
          </a:ln>
          <a:effectLst/>
        </p:spPr>
        <p:txBody>
          <a:bodyPr wrap="square">
            <a:spAutoFit/>
          </a:bodyPr>
          <a:lstStyle/>
          <a:p>
            <a:pPr algn="ctr" eaLnBrk="1" hangingPunct="1"/>
            <a:r>
              <a:rPr lang="en-US" sz="2700" b="1" dirty="0">
                <a:solidFill>
                  <a:srgbClr val="CC00FF"/>
                </a:solidFill>
                <a:effectLst>
                  <a:outerShdw blurRad="38100" dist="38100" dir="2700000" algn="tl">
                    <a:srgbClr val="000000"/>
                  </a:outerShdw>
                </a:effectLst>
                <a:cs typeface="Arial" charset="0"/>
              </a:rPr>
              <a:t>VẬN DỤNG</a:t>
            </a:r>
            <a:endParaRPr lang="vi-VN" sz="2700" b="1" dirty="0">
              <a:solidFill>
                <a:srgbClr val="CC00FF"/>
              </a:solidFill>
              <a:effectLst>
                <a:outerShdw blurRad="38100" dist="38100" dir="2700000" algn="tl">
                  <a:srgbClr val="000000"/>
                </a:outerShdw>
              </a:effectLst>
              <a:cs typeface="Arial" charset="0"/>
            </a:endParaRPr>
          </a:p>
        </p:txBody>
      </p:sp>
      <p:sp>
        <p:nvSpPr>
          <p:cNvPr id="9" name="Text Box 33"/>
          <p:cNvSpPr txBox="1">
            <a:spLocks noChangeArrowheads="1"/>
          </p:cNvSpPr>
          <p:nvPr/>
        </p:nvSpPr>
        <p:spPr bwMode="auto">
          <a:xfrm>
            <a:off x="250169" y="2719536"/>
            <a:ext cx="5000625" cy="3416320"/>
          </a:xfrm>
          <a:prstGeom prst="rect">
            <a:avLst/>
          </a:prstGeom>
          <a:noFill/>
          <a:ln w="9525">
            <a:noFill/>
            <a:miter lim="800000"/>
            <a:headEnd/>
            <a:tailEnd/>
          </a:ln>
          <a:effectLst/>
        </p:spPr>
        <p:txBody>
          <a:bodyPr wrap="square">
            <a:spAutoFit/>
          </a:bodyPr>
          <a:lstStyle/>
          <a:p>
            <a:pPr algn="just">
              <a:spcBef>
                <a:spcPct val="50000"/>
              </a:spcBef>
            </a:pPr>
            <a:r>
              <a:rPr lang="en-US" sz="2400" i="1" dirty="0">
                <a:solidFill>
                  <a:schemeClr val="accent2">
                    <a:lumMod val="50000"/>
                  </a:schemeClr>
                </a:solidFill>
                <a:latin typeface="Times New Roman" pitchFamily="18" charset="0"/>
              </a:rPr>
              <a:t>Có. Vì dòng điện xoay chiều chạy vào cuộn dây của nam châm đã tạo ra một từ trường biến đổi.</a:t>
            </a:r>
          </a:p>
          <a:p>
            <a:pPr algn="just">
              <a:spcBef>
                <a:spcPct val="50000"/>
              </a:spcBef>
            </a:pPr>
            <a:r>
              <a:rPr lang="en-US" sz="2400" i="1" dirty="0">
                <a:solidFill>
                  <a:schemeClr val="accent2">
                    <a:lumMod val="50000"/>
                  </a:schemeClr>
                </a:solidFill>
                <a:latin typeface="Times New Roman" pitchFamily="18" charset="0"/>
              </a:rPr>
              <a:t>Các đường sức từ của từ trường trên xuyên qua tiết diện của cuộn dây B biến đổi. </a:t>
            </a:r>
          </a:p>
          <a:p>
            <a:pPr algn="just">
              <a:spcBef>
                <a:spcPct val="50000"/>
              </a:spcBef>
            </a:pPr>
            <a:r>
              <a:rPr lang="en-US" sz="2400" i="1" dirty="0">
                <a:solidFill>
                  <a:schemeClr val="accent2">
                    <a:lumMod val="50000"/>
                  </a:schemeClr>
                </a:solidFill>
                <a:latin typeface="Times New Roman" pitchFamily="18" charset="0"/>
              </a:rPr>
              <a:t>Do đó trong cuộn dây B xuất hiện dòng điện cảm ứng.</a:t>
            </a:r>
            <a:r>
              <a:rPr lang="en-US" sz="2400" i="1" dirty="0">
                <a:solidFill>
                  <a:schemeClr val="accent2">
                    <a:lumMod val="50000"/>
                  </a:schemeClr>
                </a:solidFill>
              </a:rPr>
              <a:t> </a:t>
            </a:r>
          </a:p>
        </p:txBody>
      </p:sp>
      <p:sp>
        <p:nvSpPr>
          <p:cNvPr id="2" name="Rectangle 1"/>
          <p:cNvSpPr/>
          <p:nvPr/>
        </p:nvSpPr>
        <p:spPr>
          <a:xfrm>
            <a:off x="1295400" y="2431896"/>
            <a:ext cx="1046890" cy="461665"/>
          </a:xfrm>
          <a:prstGeom prst="rect">
            <a:avLst/>
          </a:prstGeom>
        </p:spPr>
        <p:txBody>
          <a:bodyPr wrap="none">
            <a:spAutoFit/>
          </a:bodyPr>
          <a:lstStyle/>
          <a:p>
            <a:r>
              <a:rPr lang="en-US" sz="2400" b="1" i="1" dirty="0">
                <a:solidFill>
                  <a:srgbClr val="FF0000"/>
                </a:solidFill>
                <a:latin typeface="Times New Roman" pitchFamily="18" charset="0"/>
                <a:cs typeface="Times New Roman" pitchFamily="18" charset="0"/>
              </a:rPr>
              <a:t>Trả lời</a:t>
            </a:r>
            <a:endParaRPr lang="vi-VN" sz="2400" b="1" i="1" dirty="0"/>
          </a:p>
        </p:txBody>
      </p:sp>
      <p:pic>
        <p:nvPicPr>
          <p:cNvPr id="6" name="Picture 3" descr="03"/>
          <p:cNvPicPr>
            <a:picLocks noChangeAspect="1" noChangeArrowheads="1"/>
          </p:cNvPicPr>
          <p:nvPr/>
        </p:nvPicPr>
        <p:blipFill>
          <a:blip r:embed="rId3" cstate="print"/>
          <a:srcRect/>
          <a:stretch>
            <a:fillRect/>
          </a:stretch>
        </p:blipFill>
        <p:spPr bwMode="auto">
          <a:xfrm>
            <a:off x="5340804" y="2473429"/>
            <a:ext cx="3726996" cy="2741507"/>
          </a:xfrm>
          <a:prstGeom prst="rect">
            <a:avLst/>
          </a:prstGeom>
          <a:noFill/>
          <a:ln w="9525">
            <a:solidFill>
              <a:srgbClr val="FF00FF"/>
            </a:solidFill>
            <a:miter lim="800000"/>
            <a:headEnd/>
            <a:tailEnd/>
          </a:ln>
        </p:spPr>
      </p:pic>
      <p:grpSp>
        <p:nvGrpSpPr>
          <p:cNvPr id="8" name="Group 145"/>
          <p:cNvGrpSpPr>
            <a:grpSpLocks/>
          </p:cNvGrpSpPr>
          <p:nvPr/>
        </p:nvGrpSpPr>
        <p:grpSpPr bwMode="auto">
          <a:xfrm>
            <a:off x="3477300" y="2851605"/>
            <a:ext cx="5819100" cy="1584617"/>
            <a:chOff x="768" y="2765"/>
            <a:chExt cx="4176" cy="996"/>
          </a:xfrm>
        </p:grpSpPr>
        <p:sp>
          <p:nvSpPr>
            <p:cNvPr id="10" name="Arc 108"/>
            <p:cNvSpPr>
              <a:spLocks/>
            </p:cNvSpPr>
            <p:nvPr/>
          </p:nvSpPr>
          <p:spPr bwMode="auto">
            <a:xfrm flipV="1">
              <a:off x="1214" y="2963"/>
              <a:ext cx="1686" cy="277"/>
            </a:xfrm>
            <a:custGeom>
              <a:avLst/>
              <a:gdLst>
                <a:gd name="T0" fmla="*/ 0 w 21600"/>
                <a:gd name="T1" fmla="*/ 4 h 21846"/>
                <a:gd name="T2" fmla="*/ 86 w 21600"/>
                <a:gd name="T3" fmla="*/ 0 h 21846"/>
                <a:gd name="T4" fmla="*/ 132 w 21600"/>
                <a:gd name="T5" fmla="*/ 3 h 21846"/>
                <a:gd name="T6" fmla="*/ 0 60000 65536"/>
                <a:gd name="T7" fmla="*/ 0 60000 65536"/>
                <a:gd name="T8" fmla="*/ 0 60000 65536"/>
              </a:gdLst>
              <a:ahLst/>
              <a:cxnLst>
                <a:cxn ang="T6">
                  <a:pos x="T0" y="T1"/>
                </a:cxn>
                <a:cxn ang="T7">
                  <a:pos x="T2" y="T3"/>
                </a:cxn>
                <a:cxn ang="T8">
                  <a:pos x="T4" y="T5"/>
                </a:cxn>
              </a:cxnLst>
              <a:rect l="0" t="0" r="r" b="b"/>
              <a:pathLst>
                <a:path w="21600" h="21846" fill="none" extrusionOk="0">
                  <a:moveTo>
                    <a:pt x="60" y="21845"/>
                  </a:moveTo>
                  <a:cubicBezTo>
                    <a:pt x="20" y="21310"/>
                    <a:pt x="0" y="20773"/>
                    <a:pt x="0" y="20236"/>
                  </a:cubicBezTo>
                  <a:cubicBezTo>
                    <a:pt x="-1" y="11220"/>
                    <a:pt x="5599" y="3152"/>
                    <a:pt x="14045" y="-1"/>
                  </a:cubicBezTo>
                </a:path>
                <a:path w="21600" h="21846" stroke="0" extrusionOk="0">
                  <a:moveTo>
                    <a:pt x="60" y="21845"/>
                  </a:moveTo>
                  <a:cubicBezTo>
                    <a:pt x="20" y="21310"/>
                    <a:pt x="0" y="20773"/>
                    <a:pt x="0" y="20236"/>
                  </a:cubicBezTo>
                  <a:cubicBezTo>
                    <a:pt x="-1" y="11220"/>
                    <a:pt x="5599" y="3152"/>
                    <a:pt x="14045" y="-1"/>
                  </a:cubicBezTo>
                  <a:lnTo>
                    <a:pt x="21600" y="20236"/>
                  </a:lnTo>
                  <a:lnTo>
                    <a:pt x="60" y="21845"/>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1" name="Arc 109"/>
            <p:cNvSpPr>
              <a:spLocks/>
            </p:cNvSpPr>
            <p:nvPr/>
          </p:nvSpPr>
          <p:spPr bwMode="auto">
            <a:xfrm flipV="1">
              <a:off x="1966" y="2858"/>
              <a:ext cx="1904" cy="382"/>
            </a:xfrm>
            <a:custGeom>
              <a:avLst/>
              <a:gdLst>
                <a:gd name="T0" fmla="*/ 70 w 43200"/>
                <a:gd name="T1" fmla="*/ 0 h 38313"/>
                <a:gd name="T2" fmla="*/ 15 w 43200"/>
                <a:gd name="T3" fmla="*/ 0 h 38313"/>
                <a:gd name="T4" fmla="*/ 42 w 43200"/>
                <a:gd name="T5" fmla="*/ 5 h 38313"/>
                <a:gd name="T6" fmla="*/ 0 60000 65536"/>
                <a:gd name="T7" fmla="*/ 0 60000 65536"/>
                <a:gd name="T8" fmla="*/ 0 60000 65536"/>
              </a:gdLst>
              <a:ahLst/>
              <a:cxnLst>
                <a:cxn ang="T6">
                  <a:pos x="T0" y="T1"/>
                </a:cxn>
                <a:cxn ang="T7">
                  <a:pos x="T2" y="T3"/>
                </a:cxn>
                <a:cxn ang="T8">
                  <a:pos x="T4" y="T5"/>
                </a:cxn>
              </a:cxnLst>
              <a:rect l="0" t="0" r="r" b="b"/>
              <a:pathLst>
                <a:path w="43200" h="38313" fill="none" extrusionOk="0">
                  <a:moveTo>
                    <a:pt x="35917" y="539"/>
                  </a:moveTo>
                  <a:cubicBezTo>
                    <a:pt x="40548" y="4639"/>
                    <a:pt x="43200" y="10527"/>
                    <a:pt x="43200" y="16713"/>
                  </a:cubicBezTo>
                  <a:cubicBezTo>
                    <a:pt x="43200" y="28642"/>
                    <a:pt x="33529" y="38313"/>
                    <a:pt x="21600" y="38313"/>
                  </a:cubicBezTo>
                  <a:cubicBezTo>
                    <a:pt x="9670" y="38313"/>
                    <a:pt x="0" y="28642"/>
                    <a:pt x="0" y="16713"/>
                  </a:cubicBezTo>
                  <a:cubicBezTo>
                    <a:pt x="-1" y="10236"/>
                    <a:pt x="2905" y="4102"/>
                    <a:pt x="7916" y="-1"/>
                  </a:cubicBezTo>
                </a:path>
                <a:path w="43200" h="38313" stroke="0" extrusionOk="0">
                  <a:moveTo>
                    <a:pt x="35917" y="539"/>
                  </a:moveTo>
                  <a:cubicBezTo>
                    <a:pt x="40548" y="4639"/>
                    <a:pt x="43200" y="10527"/>
                    <a:pt x="43200" y="16713"/>
                  </a:cubicBezTo>
                  <a:cubicBezTo>
                    <a:pt x="43200" y="28642"/>
                    <a:pt x="33529" y="38313"/>
                    <a:pt x="21600" y="38313"/>
                  </a:cubicBezTo>
                  <a:cubicBezTo>
                    <a:pt x="9670" y="38313"/>
                    <a:pt x="0" y="28642"/>
                    <a:pt x="0" y="16713"/>
                  </a:cubicBezTo>
                  <a:cubicBezTo>
                    <a:pt x="-1" y="10236"/>
                    <a:pt x="2905" y="4102"/>
                    <a:pt x="7916" y="-1"/>
                  </a:cubicBezTo>
                  <a:lnTo>
                    <a:pt x="21600" y="16713"/>
                  </a:lnTo>
                  <a:lnTo>
                    <a:pt x="35917" y="539"/>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2" name="Arc 110"/>
            <p:cNvSpPr>
              <a:spLocks/>
            </p:cNvSpPr>
            <p:nvPr/>
          </p:nvSpPr>
          <p:spPr bwMode="auto">
            <a:xfrm flipV="1">
              <a:off x="1837" y="2766"/>
              <a:ext cx="2182" cy="478"/>
            </a:xfrm>
            <a:custGeom>
              <a:avLst/>
              <a:gdLst>
                <a:gd name="T0" fmla="*/ 86 w 43200"/>
                <a:gd name="T1" fmla="*/ 0 h 39735"/>
                <a:gd name="T2" fmla="*/ 25 w 43200"/>
                <a:gd name="T3" fmla="*/ 0 h 39735"/>
                <a:gd name="T4" fmla="*/ 55 w 43200"/>
                <a:gd name="T5" fmla="*/ 3 h 39735"/>
                <a:gd name="T6" fmla="*/ 0 60000 65536"/>
                <a:gd name="T7" fmla="*/ 0 60000 65536"/>
                <a:gd name="T8" fmla="*/ 0 60000 65536"/>
              </a:gdLst>
              <a:ahLst/>
              <a:cxnLst>
                <a:cxn ang="T6">
                  <a:pos x="T0" y="T1"/>
                </a:cxn>
                <a:cxn ang="T7">
                  <a:pos x="T2" y="T3"/>
                </a:cxn>
                <a:cxn ang="T8">
                  <a:pos x="T4" y="T5"/>
                </a:cxn>
              </a:cxnLst>
              <a:rect l="0" t="0" r="r" b="b"/>
              <a:pathLst>
                <a:path w="43200" h="39735" fill="none" extrusionOk="0">
                  <a:moveTo>
                    <a:pt x="33825" y="328"/>
                  </a:moveTo>
                  <a:cubicBezTo>
                    <a:pt x="39693" y="4356"/>
                    <a:pt x="43200" y="11017"/>
                    <a:pt x="43200" y="18135"/>
                  </a:cubicBezTo>
                  <a:cubicBezTo>
                    <a:pt x="43200" y="30064"/>
                    <a:pt x="33529" y="39735"/>
                    <a:pt x="21600" y="39735"/>
                  </a:cubicBezTo>
                  <a:cubicBezTo>
                    <a:pt x="9670" y="39735"/>
                    <a:pt x="0" y="30064"/>
                    <a:pt x="0" y="18135"/>
                  </a:cubicBezTo>
                  <a:cubicBezTo>
                    <a:pt x="-1" y="10807"/>
                    <a:pt x="3714" y="3980"/>
                    <a:pt x="9866" y="0"/>
                  </a:cubicBezTo>
                </a:path>
                <a:path w="43200" h="39735" stroke="0" extrusionOk="0">
                  <a:moveTo>
                    <a:pt x="33825" y="328"/>
                  </a:moveTo>
                  <a:cubicBezTo>
                    <a:pt x="39693" y="4356"/>
                    <a:pt x="43200" y="11017"/>
                    <a:pt x="43200" y="18135"/>
                  </a:cubicBezTo>
                  <a:cubicBezTo>
                    <a:pt x="43200" y="30064"/>
                    <a:pt x="33529" y="39735"/>
                    <a:pt x="21600" y="39735"/>
                  </a:cubicBezTo>
                  <a:cubicBezTo>
                    <a:pt x="9670" y="39735"/>
                    <a:pt x="0" y="30064"/>
                    <a:pt x="0" y="18135"/>
                  </a:cubicBezTo>
                  <a:cubicBezTo>
                    <a:pt x="-1" y="10807"/>
                    <a:pt x="3714" y="3980"/>
                    <a:pt x="9866" y="0"/>
                  </a:cubicBezTo>
                  <a:lnTo>
                    <a:pt x="21600" y="18135"/>
                  </a:lnTo>
                  <a:lnTo>
                    <a:pt x="33825" y="328"/>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3" name="Arc 111"/>
            <p:cNvSpPr>
              <a:spLocks/>
            </p:cNvSpPr>
            <p:nvPr/>
          </p:nvSpPr>
          <p:spPr bwMode="auto">
            <a:xfrm flipV="1">
              <a:off x="2890" y="2979"/>
              <a:ext cx="1686" cy="265"/>
            </a:xfrm>
            <a:custGeom>
              <a:avLst/>
              <a:gdLst>
                <a:gd name="T0" fmla="*/ 51 w 21600"/>
                <a:gd name="T1" fmla="*/ 0 h 20897"/>
                <a:gd name="T2" fmla="*/ 131 w 21600"/>
                <a:gd name="T3" fmla="*/ 3 h 20897"/>
                <a:gd name="T4" fmla="*/ 0 w 21600"/>
                <a:gd name="T5" fmla="*/ 3 h 20897"/>
                <a:gd name="T6" fmla="*/ 0 60000 65536"/>
                <a:gd name="T7" fmla="*/ 0 60000 65536"/>
                <a:gd name="T8" fmla="*/ 0 60000 65536"/>
              </a:gdLst>
              <a:ahLst/>
              <a:cxnLst>
                <a:cxn ang="T6">
                  <a:pos x="T0" y="T1"/>
                </a:cxn>
                <a:cxn ang="T7">
                  <a:pos x="T2" y="T3"/>
                </a:cxn>
                <a:cxn ang="T8">
                  <a:pos x="T4" y="T5"/>
                </a:cxn>
              </a:cxnLst>
              <a:rect l="0" t="0" r="r" b="b"/>
              <a:pathLst>
                <a:path w="21600" h="20897" fill="none" extrusionOk="0">
                  <a:moveTo>
                    <a:pt x="8406" y="-1"/>
                  </a:moveTo>
                  <a:cubicBezTo>
                    <a:pt x="16402" y="3378"/>
                    <a:pt x="21600" y="11215"/>
                    <a:pt x="21600" y="19897"/>
                  </a:cubicBezTo>
                  <a:cubicBezTo>
                    <a:pt x="21600" y="20230"/>
                    <a:pt x="21592" y="20563"/>
                    <a:pt x="21576" y="20896"/>
                  </a:cubicBezTo>
                </a:path>
                <a:path w="21600" h="20897" stroke="0" extrusionOk="0">
                  <a:moveTo>
                    <a:pt x="8406" y="-1"/>
                  </a:moveTo>
                  <a:cubicBezTo>
                    <a:pt x="16402" y="3378"/>
                    <a:pt x="21600" y="11215"/>
                    <a:pt x="21600" y="19897"/>
                  </a:cubicBezTo>
                  <a:cubicBezTo>
                    <a:pt x="21600" y="20230"/>
                    <a:pt x="21592" y="20563"/>
                    <a:pt x="21576" y="20896"/>
                  </a:cubicBezTo>
                  <a:lnTo>
                    <a:pt x="0" y="19897"/>
                  </a:lnTo>
                  <a:lnTo>
                    <a:pt x="8406" y="-1"/>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4" name="Arc 112"/>
            <p:cNvSpPr>
              <a:spLocks/>
            </p:cNvSpPr>
            <p:nvPr/>
          </p:nvSpPr>
          <p:spPr bwMode="auto">
            <a:xfrm flipV="1">
              <a:off x="1202" y="3285"/>
              <a:ext cx="1686" cy="258"/>
            </a:xfrm>
            <a:custGeom>
              <a:avLst/>
              <a:gdLst>
                <a:gd name="T0" fmla="*/ 88 w 21599"/>
                <a:gd name="T1" fmla="*/ 3 h 20370"/>
                <a:gd name="T2" fmla="*/ 0 w 21599"/>
                <a:gd name="T3" fmla="*/ 0 h 20370"/>
                <a:gd name="T4" fmla="*/ 132 w 21599"/>
                <a:gd name="T5" fmla="*/ 0 h 20370"/>
                <a:gd name="T6" fmla="*/ 0 60000 65536"/>
                <a:gd name="T7" fmla="*/ 0 60000 65536"/>
                <a:gd name="T8" fmla="*/ 0 60000 65536"/>
              </a:gdLst>
              <a:ahLst/>
              <a:cxnLst>
                <a:cxn ang="T6">
                  <a:pos x="T0" y="T1"/>
                </a:cxn>
                <a:cxn ang="T7">
                  <a:pos x="T2" y="T3"/>
                </a:cxn>
                <a:cxn ang="T8">
                  <a:pos x="T4" y="T5"/>
                </a:cxn>
              </a:cxnLst>
              <a:rect l="0" t="0" r="r" b="b"/>
              <a:pathLst>
                <a:path w="21599" h="20370" fill="none" extrusionOk="0">
                  <a:moveTo>
                    <a:pt x="14414" y="20370"/>
                  </a:moveTo>
                  <a:cubicBezTo>
                    <a:pt x="5856" y="17351"/>
                    <a:pt x="96" y="9305"/>
                    <a:pt x="0" y="229"/>
                  </a:cubicBezTo>
                </a:path>
                <a:path w="21599" h="20370" stroke="0" extrusionOk="0">
                  <a:moveTo>
                    <a:pt x="14414" y="20370"/>
                  </a:moveTo>
                  <a:cubicBezTo>
                    <a:pt x="5856" y="17351"/>
                    <a:pt x="96" y="9305"/>
                    <a:pt x="0" y="229"/>
                  </a:cubicBezTo>
                  <a:lnTo>
                    <a:pt x="21599" y="0"/>
                  </a:lnTo>
                  <a:lnTo>
                    <a:pt x="14414" y="20370"/>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5" name="Arc 113"/>
            <p:cNvSpPr>
              <a:spLocks/>
            </p:cNvSpPr>
            <p:nvPr/>
          </p:nvSpPr>
          <p:spPr bwMode="auto">
            <a:xfrm flipV="1">
              <a:off x="2889" y="3279"/>
              <a:ext cx="1686" cy="272"/>
            </a:xfrm>
            <a:custGeom>
              <a:avLst/>
              <a:gdLst>
                <a:gd name="T0" fmla="*/ 131 w 21600"/>
                <a:gd name="T1" fmla="*/ 0 h 21509"/>
                <a:gd name="T2" fmla="*/ 51 w 21600"/>
                <a:gd name="T3" fmla="*/ 3 h 21509"/>
                <a:gd name="T4" fmla="*/ 0 w 21600"/>
                <a:gd name="T5" fmla="*/ 0 h 21509"/>
                <a:gd name="T6" fmla="*/ 0 60000 65536"/>
                <a:gd name="T7" fmla="*/ 0 60000 65536"/>
                <a:gd name="T8" fmla="*/ 0 60000 65536"/>
              </a:gdLst>
              <a:ahLst/>
              <a:cxnLst>
                <a:cxn ang="T6">
                  <a:pos x="T0" y="T1"/>
                </a:cxn>
                <a:cxn ang="T7">
                  <a:pos x="T2" y="T3"/>
                </a:cxn>
                <a:cxn ang="T8">
                  <a:pos x="T4" y="T5"/>
                </a:cxn>
              </a:cxnLst>
              <a:rect l="0" t="0" r="r" b="b"/>
              <a:pathLst>
                <a:path w="21600" h="21509" fill="none" extrusionOk="0">
                  <a:moveTo>
                    <a:pt x="21539" y="0"/>
                  </a:moveTo>
                  <a:cubicBezTo>
                    <a:pt x="21579" y="535"/>
                    <a:pt x="21600" y="1072"/>
                    <a:pt x="21600" y="1609"/>
                  </a:cubicBezTo>
                  <a:cubicBezTo>
                    <a:pt x="21600" y="10292"/>
                    <a:pt x="16399" y="18131"/>
                    <a:pt x="8399" y="21508"/>
                  </a:cubicBezTo>
                </a:path>
                <a:path w="21600" h="21509" stroke="0" extrusionOk="0">
                  <a:moveTo>
                    <a:pt x="21539" y="0"/>
                  </a:moveTo>
                  <a:cubicBezTo>
                    <a:pt x="21579" y="535"/>
                    <a:pt x="21600" y="1072"/>
                    <a:pt x="21600" y="1609"/>
                  </a:cubicBezTo>
                  <a:cubicBezTo>
                    <a:pt x="21600" y="10292"/>
                    <a:pt x="16399" y="18131"/>
                    <a:pt x="8399" y="21508"/>
                  </a:cubicBezTo>
                  <a:lnTo>
                    <a:pt x="0" y="1609"/>
                  </a:lnTo>
                  <a:lnTo>
                    <a:pt x="21539" y="0"/>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6" name="Arc 114"/>
            <p:cNvSpPr>
              <a:spLocks/>
            </p:cNvSpPr>
            <p:nvPr/>
          </p:nvSpPr>
          <p:spPr bwMode="auto">
            <a:xfrm flipV="1">
              <a:off x="783" y="3270"/>
              <a:ext cx="2231" cy="260"/>
            </a:xfrm>
            <a:custGeom>
              <a:avLst/>
              <a:gdLst>
                <a:gd name="T0" fmla="*/ 158 w 21599"/>
                <a:gd name="T1" fmla="*/ 3 h 20518"/>
                <a:gd name="T2" fmla="*/ 0 w 21599"/>
                <a:gd name="T3" fmla="*/ 0 h 20518"/>
                <a:gd name="T4" fmla="*/ 230 w 21599"/>
                <a:gd name="T5" fmla="*/ 0 h 20518"/>
                <a:gd name="T6" fmla="*/ 0 60000 65536"/>
                <a:gd name="T7" fmla="*/ 0 60000 65536"/>
                <a:gd name="T8" fmla="*/ 0 60000 65536"/>
              </a:gdLst>
              <a:ahLst/>
              <a:cxnLst>
                <a:cxn ang="T6">
                  <a:pos x="T0" y="T1"/>
                </a:cxn>
                <a:cxn ang="T7">
                  <a:pos x="T2" y="T3"/>
                </a:cxn>
                <a:cxn ang="T8">
                  <a:pos x="T4" y="T5"/>
                </a:cxn>
              </a:cxnLst>
              <a:rect l="0" t="0" r="r" b="b"/>
              <a:pathLst>
                <a:path w="21599" h="20518" fill="none" extrusionOk="0">
                  <a:moveTo>
                    <a:pt x="14848" y="20517"/>
                  </a:moveTo>
                  <a:cubicBezTo>
                    <a:pt x="6067" y="17628"/>
                    <a:pt x="98" y="9472"/>
                    <a:pt x="0" y="229"/>
                  </a:cubicBezTo>
                </a:path>
                <a:path w="21599" h="20518" stroke="0" extrusionOk="0">
                  <a:moveTo>
                    <a:pt x="14848" y="20517"/>
                  </a:moveTo>
                  <a:cubicBezTo>
                    <a:pt x="6067" y="17628"/>
                    <a:pt x="98" y="9472"/>
                    <a:pt x="0" y="229"/>
                  </a:cubicBezTo>
                  <a:lnTo>
                    <a:pt x="21599" y="0"/>
                  </a:lnTo>
                  <a:lnTo>
                    <a:pt x="14848" y="20517"/>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7" name="Arc 115"/>
            <p:cNvSpPr>
              <a:spLocks/>
            </p:cNvSpPr>
            <p:nvPr/>
          </p:nvSpPr>
          <p:spPr bwMode="auto">
            <a:xfrm flipV="1">
              <a:off x="3011" y="3267"/>
              <a:ext cx="1932" cy="266"/>
            </a:xfrm>
            <a:custGeom>
              <a:avLst/>
              <a:gdLst>
                <a:gd name="T0" fmla="*/ 183 w 20392"/>
                <a:gd name="T1" fmla="*/ 1 h 20851"/>
                <a:gd name="T2" fmla="*/ 51 w 20392"/>
                <a:gd name="T3" fmla="*/ 3 h 20851"/>
                <a:gd name="T4" fmla="*/ 0 w 20392"/>
                <a:gd name="T5" fmla="*/ 0 h 20851"/>
                <a:gd name="T6" fmla="*/ 0 60000 65536"/>
                <a:gd name="T7" fmla="*/ 0 60000 65536"/>
                <a:gd name="T8" fmla="*/ 0 60000 65536"/>
              </a:gdLst>
              <a:ahLst/>
              <a:cxnLst>
                <a:cxn ang="T6">
                  <a:pos x="T0" y="T1"/>
                </a:cxn>
                <a:cxn ang="T7">
                  <a:pos x="T2" y="T3"/>
                </a:cxn>
                <a:cxn ang="T8">
                  <a:pos x="T4" y="T5"/>
                </a:cxn>
              </a:cxnLst>
              <a:rect l="0" t="0" r="r" b="b"/>
              <a:pathLst>
                <a:path w="20392" h="20851" fill="none" extrusionOk="0">
                  <a:moveTo>
                    <a:pt x="20391" y="7122"/>
                  </a:moveTo>
                  <a:cubicBezTo>
                    <a:pt x="18040" y="13853"/>
                    <a:pt x="12520" y="18989"/>
                    <a:pt x="5638" y="20850"/>
                  </a:cubicBezTo>
                </a:path>
                <a:path w="20392" h="20851" stroke="0" extrusionOk="0">
                  <a:moveTo>
                    <a:pt x="20391" y="7122"/>
                  </a:moveTo>
                  <a:cubicBezTo>
                    <a:pt x="18040" y="13853"/>
                    <a:pt x="12520" y="18989"/>
                    <a:pt x="5638" y="20850"/>
                  </a:cubicBezTo>
                  <a:lnTo>
                    <a:pt x="0" y="0"/>
                  </a:lnTo>
                  <a:lnTo>
                    <a:pt x="20391" y="7122"/>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8" name="Arc 116"/>
            <p:cNvSpPr>
              <a:spLocks/>
            </p:cNvSpPr>
            <p:nvPr/>
          </p:nvSpPr>
          <p:spPr bwMode="auto">
            <a:xfrm rot="10800000" flipV="1">
              <a:off x="786" y="2985"/>
              <a:ext cx="2231" cy="268"/>
            </a:xfrm>
            <a:custGeom>
              <a:avLst/>
              <a:gdLst>
                <a:gd name="T0" fmla="*/ 230 w 21600"/>
                <a:gd name="T1" fmla="*/ 0 h 21128"/>
                <a:gd name="T2" fmla="*/ 70 w 21600"/>
                <a:gd name="T3" fmla="*/ 3 h 21128"/>
                <a:gd name="T4" fmla="*/ 0 w 21600"/>
                <a:gd name="T5" fmla="*/ 0 h 21128"/>
                <a:gd name="T6" fmla="*/ 0 60000 65536"/>
                <a:gd name="T7" fmla="*/ 0 60000 65536"/>
                <a:gd name="T8" fmla="*/ 0 60000 65536"/>
              </a:gdLst>
              <a:ahLst/>
              <a:cxnLst>
                <a:cxn ang="T6">
                  <a:pos x="T0" y="T1"/>
                </a:cxn>
                <a:cxn ang="T7">
                  <a:pos x="T2" y="T3"/>
                </a:cxn>
                <a:cxn ang="T8">
                  <a:pos x="T4" y="T5"/>
                </a:cxn>
              </a:cxnLst>
              <a:rect l="0" t="0" r="r" b="b"/>
              <a:pathLst>
                <a:path w="21600" h="21128" fill="none" extrusionOk="0">
                  <a:moveTo>
                    <a:pt x="21592" y="0"/>
                  </a:moveTo>
                  <a:cubicBezTo>
                    <a:pt x="21597" y="186"/>
                    <a:pt x="21600" y="372"/>
                    <a:pt x="21600" y="559"/>
                  </a:cubicBezTo>
                  <a:cubicBezTo>
                    <a:pt x="21600" y="9947"/>
                    <a:pt x="15534" y="18261"/>
                    <a:pt x="6593" y="21127"/>
                  </a:cubicBezTo>
                </a:path>
                <a:path w="21600" h="21128" stroke="0" extrusionOk="0">
                  <a:moveTo>
                    <a:pt x="21592" y="0"/>
                  </a:moveTo>
                  <a:cubicBezTo>
                    <a:pt x="21597" y="186"/>
                    <a:pt x="21600" y="372"/>
                    <a:pt x="21600" y="559"/>
                  </a:cubicBezTo>
                  <a:cubicBezTo>
                    <a:pt x="21600" y="9947"/>
                    <a:pt x="15534" y="18261"/>
                    <a:pt x="6593" y="21127"/>
                  </a:cubicBezTo>
                  <a:lnTo>
                    <a:pt x="0" y="559"/>
                  </a:lnTo>
                  <a:lnTo>
                    <a:pt x="21592" y="0"/>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19" name="Arc 117"/>
            <p:cNvSpPr>
              <a:spLocks/>
            </p:cNvSpPr>
            <p:nvPr/>
          </p:nvSpPr>
          <p:spPr bwMode="auto">
            <a:xfrm rot="10800000" flipV="1">
              <a:off x="3020" y="2986"/>
              <a:ext cx="1924" cy="266"/>
            </a:xfrm>
            <a:custGeom>
              <a:avLst/>
              <a:gdLst>
                <a:gd name="T0" fmla="*/ 144 w 18621"/>
                <a:gd name="T1" fmla="*/ 3 h 20992"/>
                <a:gd name="T2" fmla="*/ 0 w 18621"/>
                <a:gd name="T3" fmla="*/ 2 h 20992"/>
                <a:gd name="T4" fmla="*/ 199 w 18621"/>
                <a:gd name="T5" fmla="*/ 0 h 20992"/>
                <a:gd name="T6" fmla="*/ 0 60000 65536"/>
                <a:gd name="T7" fmla="*/ 0 60000 65536"/>
                <a:gd name="T8" fmla="*/ 0 60000 65536"/>
              </a:gdLst>
              <a:ahLst/>
              <a:cxnLst>
                <a:cxn ang="T6">
                  <a:pos x="T0" y="T1"/>
                </a:cxn>
                <a:cxn ang="T7">
                  <a:pos x="T2" y="T3"/>
                </a:cxn>
                <a:cxn ang="T8">
                  <a:pos x="T4" y="T5"/>
                </a:cxn>
              </a:cxnLst>
              <a:rect l="0" t="0" r="r" b="b"/>
              <a:pathLst>
                <a:path w="18621" h="20992" fill="none" extrusionOk="0">
                  <a:moveTo>
                    <a:pt x="13530" y="20991"/>
                  </a:moveTo>
                  <a:cubicBezTo>
                    <a:pt x="7845" y="19612"/>
                    <a:pt x="2963" y="15987"/>
                    <a:pt x="-1" y="10945"/>
                  </a:cubicBezTo>
                </a:path>
                <a:path w="18621" h="20992" stroke="0" extrusionOk="0">
                  <a:moveTo>
                    <a:pt x="13530" y="20991"/>
                  </a:moveTo>
                  <a:cubicBezTo>
                    <a:pt x="7845" y="19612"/>
                    <a:pt x="2963" y="15987"/>
                    <a:pt x="-1" y="10945"/>
                  </a:cubicBezTo>
                  <a:lnTo>
                    <a:pt x="18621" y="0"/>
                  </a:lnTo>
                  <a:lnTo>
                    <a:pt x="13530" y="20991"/>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0" name="Arc 118"/>
            <p:cNvSpPr>
              <a:spLocks/>
            </p:cNvSpPr>
            <p:nvPr/>
          </p:nvSpPr>
          <p:spPr bwMode="auto">
            <a:xfrm rot="10800000" flipV="1">
              <a:off x="1849" y="3286"/>
              <a:ext cx="2182" cy="475"/>
            </a:xfrm>
            <a:custGeom>
              <a:avLst/>
              <a:gdLst>
                <a:gd name="T0" fmla="*/ 88 w 43200"/>
                <a:gd name="T1" fmla="*/ 0 h 39524"/>
                <a:gd name="T2" fmla="*/ 24 w 43200"/>
                <a:gd name="T3" fmla="*/ 0 h 39524"/>
                <a:gd name="T4" fmla="*/ 55 w 43200"/>
                <a:gd name="T5" fmla="*/ 3 h 39524"/>
                <a:gd name="T6" fmla="*/ 0 60000 65536"/>
                <a:gd name="T7" fmla="*/ 0 60000 65536"/>
                <a:gd name="T8" fmla="*/ 0 60000 65536"/>
              </a:gdLst>
              <a:ahLst/>
              <a:cxnLst>
                <a:cxn ang="T6">
                  <a:pos x="T0" y="T1"/>
                </a:cxn>
                <a:cxn ang="T7">
                  <a:pos x="T2" y="T3"/>
                </a:cxn>
                <a:cxn ang="T8">
                  <a:pos x="T4" y="T5"/>
                </a:cxn>
              </a:cxnLst>
              <a:rect l="0" t="0" r="r" b="b"/>
              <a:pathLst>
                <a:path w="43200" h="39524" fill="none" extrusionOk="0">
                  <a:moveTo>
                    <a:pt x="34353" y="491"/>
                  </a:moveTo>
                  <a:cubicBezTo>
                    <a:pt x="39913" y="4558"/>
                    <a:pt x="43200" y="11034"/>
                    <a:pt x="43200" y="17924"/>
                  </a:cubicBezTo>
                  <a:cubicBezTo>
                    <a:pt x="43200" y="29853"/>
                    <a:pt x="33529" y="39524"/>
                    <a:pt x="21600" y="39524"/>
                  </a:cubicBezTo>
                  <a:cubicBezTo>
                    <a:pt x="9670" y="39524"/>
                    <a:pt x="0" y="29853"/>
                    <a:pt x="0" y="17924"/>
                  </a:cubicBezTo>
                  <a:cubicBezTo>
                    <a:pt x="-1" y="10732"/>
                    <a:pt x="3579" y="4012"/>
                    <a:pt x="9546" y="-1"/>
                  </a:cubicBezTo>
                </a:path>
                <a:path w="43200" h="39524" stroke="0" extrusionOk="0">
                  <a:moveTo>
                    <a:pt x="34353" y="491"/>
                  </a:moveTo>
                  <a:cubicBezTo>
                    <a:pt x="39913" y="4558"/>
                    <a:pt x="43200" y="11034"/>
                    <a:pt x="43200" y="17924"/>
                  </a:cubicBezTo>
                  <a:cubicBezTo>
                    <a:pt x="43200" y="29853"/>
                    <a:pt x="33529" y="39524"/>
                    <a:pt x="21600" y="39524"/>
                  </a:cubicBezTo>
                  <a:cubicBezTo>
                    <a:pt x="9670" y="39524"/>
                    <a:pt x="0" y="29853"/>
                    <a:pt x="0" y="17924"/>
                  </a:cubicBezTo>
                  <a:cubicBezTo>
                    <a:pt x="-1" y="10732"/>
                    <a:pt x="3579" y="4012"/>
                    <a:pt x="9546" y="-1"/>
                  </a:cubicBezTo>
                  <a:lnTo>
                    <a:pt x="21600" y="17924"/>
                  </a:lnTo>
                  <a:lnTo>
                    <a:pt x="34353" y="491"/>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1" name="Arc 119"/>
            <p:cNvSpPr>
              <a:spLocks/>
            </p:cNvSpPr>
            <p:nvPr/>
          </p:nvSpPr>
          <p:spPr bwMode="auto">
            <a:xfrm rot="10800000" flipV="1">
              <a:off x="1967" y="3284"/>
              <a:ext cx="1904" cy="393"/>
            </a:xfrm>
            <a:custGeom>
              <a:avLst/>
              <a:gdLst>
                <a:gd name="T0" fmla="*/ 68 w 43200"/>
                <a:gd name="T1" fmla="*/ 0 h 38542"/>
                <a:gd name="T2" fmla="*/ 14 w 43200"/>
                <a:gd name="T3" fmla="*/ 0 h 38542"/>
                <a:gd name="T4" fmla="*/ 42 w 43200"/>
                <a:gd name="T5" fmla="*/ 5 h 38542"/>
                <a:gd name="T6" fmla="*/ 0 60000 65536"/>
                <a:gd name="T7" fmla="*/ 0 60000 65536"/>
                <a:gd name="T8" fmla="*/ 0 60000 65536"/>
              </a:gdLst>
              <a:ahLst/>
              <a:cxnLst>
                <a:cxn ang="T6">
                  <a:pos x="T0" y="T1"/>
                </a:cxn>
                <a:cxn ang="T7">
                  <a:pos x="T2" y="T3"/>
                </a:cxn>
                <a:cxn ang="T8">
                  <a:pos x="T4" y="T5"/>
                </a:cxn>
              </a:cxnLst>
              <a:rect l="0" t="0" r="r" b="b"/>
              <a:pathLst>
                <a:path w="43200" h="38542" fill="none" extrusionOk="0">
                  <a:moveTo>
                    <a:pt x="34998" y="0"/>
                  </a:moveTo>
                  <a:cubicBezTo>
                    <a:pt x="40178" y="4096"/>
                    <a:pt x="43200" y="10337"/>
                    <a:pt x="43200" y="16942"/>
                  </a:cubicBezTo>
                  <a:cubicBezTo>
                    <a:pt x="43200" y="28871"/>
                    <a:pt x="33529" y="38542"/>
                    <a:pt x="21600" y="38542"/>
                  </a:cubicBezTo>
                  <a:cubicBezTo>
                    <a:pt x="9670" y="38542"/>
                    <a:pt x="0" y="28871"/>
                    <a:pt x="0" y="16942"/>
                  </a:cubicBezTo>
                  <a:cubicBezTo>
                    <a:pt x="-1" y="10744"/>
                    <a:pt x="2662" y="4844"/>
                    <a:pt x="7310" y="744"/>
                  </a:cubicBezTo>
                </a:path>
                <a:path w="43200" h="38542" stroke="0" extrusionOk="0">
                  <a:moveTo>
                    <a:pt x="34998" y="0"/>
                  </a:moveTo>
                  <a:cubicBezTo>
                    <a:pt x="40178" y="4096"/>
                    <a:pt x="43200" y="10337"/>
                    <a:pt x="43200" y="16942"/>
                  </a:cubicBezTo>
                  <a:cubicBezTo>
                    <a:pt x="43200" y="28871"/>
                    <a:pt x="33529" y="38542"/>
                    <a:pt x="21600" y="38542"/>
                  </a:cubicBezTo>
                  <a:cubicBezTo>
                    <a:pt x="9670" y="38542"/>
                    <a:pt x="0" y="28871"/>
                    <a:pt x="0" y="16942"/>
                  </a:cubicBezTo>
                  <a:cubicBezTo>
                    <a:pt x="-1" y="10744"/>
                    <a:pt x="2662" y="4844"/>
                    <a:pt x="7310" y="744"/>
                  </a:cubicBezTo>
                  <a:lnTo>
                    <a:pt x="21600" y="16942"/>
                  </a:lnTo>
                  <a:lnTo>
                    <a:pt x="34998" y="0"/>
                  </a:lnTo>
                  <a:close/>
                </a:path>
              </a:pathLst>
            </a:custGeom>
            <a:noFill/>
            <a:ln w="9525">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2" name="Line 120"/>
            <p:cNvSpPr>
              <a:spLocks noChangeShapeType="1"/>
            </p:cNvSpPr>
            <p:nvPr/>
          </p:nvSpPr>
          <p:spPr bwMode="auto">
            <a:xfrm rot="10800000">
              <a:off x="768" y="3261"/>
              <a:ext cx="1564"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3" name="Line 121"/>
            <p:cNvSpPr>
              <a:spLocks noChangeShapeType="1"/>
            </p:cNvSpPr>
            <p:nvPr/>
          </p:nvSpPr>
          <p:spPr bwMode="auto">
            <a:xfrm rot="10800000">
              <a:off x="3546" y="3261"/>
              <a:ext cx="1358" cy="0"/>
            </a:xfrm>
            <a:prstGeom prst="line">
              <a:avLst/>
            </a:prstGeom>
            <a:noFill/>
            <a:ln w="952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4" name="Line 122"/>
            <p:cNvSpPr>
              <a:spLocks noChangeShapeType="1"/>
            </p:cNvSpPr>
            <p:nvPr/>
          </p:nvSpPr>
          <p:spPr bwMode="auto">
            <a:xfrm rot="10800000">
              <a:off x="2860" y="3760"/>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5" name="Line 123"/>
            <p:cNvSpPr>
              <a:spLocks noChangeShapeType="1"/>
            </p:cNvSpPr>
            <p:nvPr/>
          </p:nvSpPr>
          <p:spPr bwMode="auto">
            <a:xfrm rot="10800000">
              <a:off x="2860" y="3664"/>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6" name="Line 124"/>
            <p:cNvSpPr>
              <a:spLocks noChangeShapeType="1"/>
            </p:cNvSpPr>
            <p:nvPr/>
          </p:nvSpPr>
          <p:spPr bwMode="auto">
            <a:xfrm rot="9120000">
              <a:off x="1906" y="3396"/>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7" name="Line 125"/>
            <p:cNvSpPr>
              <a:spLocks noChangeShapeType="1"/>
            </p:cNvSpPr>
            <p:nvPr/>
          </p:nvSpPr>
          <p:spPr bwMode="auto">
            <a:xfrm rot="-9060000">
              <a:off x="2096" y="3165"/>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8" name="Line 126"/>
            <p:cNvSpPr>
              <a:spLocks noChangeShapeType="1"/>
            </p:cNvSpPr>
            <p:nvPr/>
          </p:nvSpPr>
          <p:spPr bwMode="auto">
            <a:xfrm rot="10320000">
              <a:off x="1726" y="3339"/>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29" name="Line 127"/>
            <p:cNvSpPr>
              <a:spLocks noChangeShapeType="1"/>
            </p:cNvSpPr>
            <p:nvPr/>
          </p:nvSpPr>
          <p:spPr bwMode="auto">
            <a:xfrm rot="-10380000">
              <a:off x="1729" y="3187"/>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0" name="Line 128"/>
            <p:cNvSpPr>
              <a:spLocks noChangeShapeType="1"/>
            </p:cNvSpPr>
            <p:nvPr/>
          </p:nvSpPr>
          <p:spPr bwMode="auto">
            <a:xfrm rot="-10440000">
              <a:off x="1518" y="3202"/>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1" name="Line 129"/>
            <p:cNvSpPr>
              <a:spLocks noChangeShapeType="1"/>
            </p:cNvSpPr>
            <p:nvPr/>
          </p:nvSpPr>
          <p:spPr bwMode="auto">
            <a:xfrm rot="10440000">
              <a:off x="1514" y="3323"/>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 name="Line 130"/>
            <p:cNvSpPr>
              <a:spLocks noChangeShapeType="1"/>
            </p:cNvSpPr>
            <p:nvPr/>
          </p:nvSpPr>
          <p:spPr bwMode="auto">
            <a:xfrm rot="10800000">
              <a:off x="1333" y="3261"/>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3" name="Line 131"/>
            <p:cNvSpPr>
              <a:spLocks noChangeShapeType="1"/>
            </p:cNvSpPr>
            <p:nvPr/>
          </p:nvSpPr>
          <p:spPr bwMode="auto">
            <a:xfrm rot="-10140000">
              <a:off x="4098" y="3349"/>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4" name="Line 132"/>
            <p:cNvSpPr>
              <a:spLocks noChangeShapeType="1"/>
            </p:cNvSpPr>
            <p:nvPr/>
          </p:nvSpPr>
          <p:spPr bwMode="auto">
            <a:xfrm rot="-10320000">
              <a:off x="4343" y="3328"/>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5" name="Line 133"/>
            <p:cNvSpPr>
              <a:spLocks noChangeShapeType="1"/>
            </p:cNvSpPr>
            <p:nvPr/>
          </p:nvSpPr>
          <p:spPr bwMode="auto">
            <a:xfrm rot="10800000">
              <a:off x="4585" y="3261"/>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6" name="Line 134"/>
            <p:cNvSpPr>
              <a:spLocks noChangeShapeType="1"/>
            </p:cNvSpPr>
            <p:nvPr/>
          </p:nvSpPr>
          <p:spPr bwMode="auto">
            <a:xfrm rot="10800000">
              <a:off x="2860" y="2765"/>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7" name="Line 135"/>
            <p:cNvSpPr>
              <a:spLocks noChangeShapeType="1"/>
            </p:cNvSpPr>
            <p:nvPr/>
          </p:nvSpPr>
          <p:spPr bwMode="auto">
            <a:xfrm rot="10800000">
              <a:off x="2862" y="2879"/>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8" name="Line 136"/>
            <p:cNvSpPr>
              <a:spLocks noChangeShapeType="1"/>
            </p:cNvSpPr>
            <p:nvPr/>
          </p:nvSpPr>
          <p:spPr bwMode="auto">
            <a:xfrm rot="9000000">
              <a:off x="2086" y="3370"/>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9" name="Line 137"/>
            <p:cNvSpPr>
              <a:spLocks noChangeShapeType="1"/>
            </p:cNvSpPr>
            <p:nvPr/>
          </p:nvSpPr>
          <p:spPr bwMode="auto">
            <a:xfrm rot="-9060000">
              <a:off x="1905" y="3135"/>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0" name="Line 138"/>
            <p:cNvSpPr>
              <a:spLocks noChangeShapeType="1"/>
            </p:cNvSpPr>
            <p:nvPr/>
          </p:nvSpPr>
          <p:spPr bwMode="auto">
            <a:xfrm rot="-9060000">
              <a:off x="3655" y="3360"/>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 name="Line 139"/>
            <p:cNvSpPr>
              <a:spLocks noChangeShapeType="1"/>
            </p:cNvSpPr>
            <p:nvPr/>
          </p:nvSpPr>
          <p:spPr bwMode="auto">
            <a:xfrm rot="-9480000">
              <a:off x="3837" y="3370"/>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2" name="Line 140"/>
            <p:cNvSpPr>
              <a:spLocks noChangeShapeType="1"/>
            </p:cNvSpPr>
            <p:nvPr/>
          </p:nvSpPr>
          <p:spPr bwMode="auto">
            <a:xfrm rot="9000000">
              <a:off x="3662" y="3165"/>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3" name="Line 141"/>
            <p:cNvSpPr>
              <a:spLocks noChangeShapeType="1"/>
            </p:cNvSpPr>
            <p:nvPr/>
          </p:nvSpPr>
          <p:spPr bwMode="auto">
            <a:xfrm rot="9480000">
              <a:off x="3837" y="3153"/>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4" name="Line 142"/>
            <p:cNvSpPr>
              <a:spLocks noChangeShapeType="1"/>
            </p:cNvSpPr>
            <p:nvPr/>
          </p:nvSpPr>
          <p:spPr bwMode="auto">
            <a:xfrm rot="10140000">
              <a:off x="4091" y="3178"/>
              <a:ext cx="79"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5" name="Line 143"/>
            <p:cNvSpPr>
              <a:spLocks noChangeShapeType="1"/>
            </p:cNvSpPr>
            <p:nvPr/>
          </p:nvSpPr>
          <p:spPr bwMode="auto">
            <a:xfrm rot="10440000">
              <a:off x="4356" y="3204"/>
              <a:ext cx="80" cy="0"/>
            </a:xfrm>
            <a:prstGeom prst="line">
              <a:avLst/>
            </a:prstGeom>
            <a:noFill/>
            <a:ln w="9525">
              <a:solidFill>
                <a:srgbClr val="FF0066"/>
              </a:solidFill>
              <a:round/>
              <a:headEnd type="none"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86" name="Rectangle 85"/>
          <p:cNvSpPr/>
          <p:nvPr/>
        </p:nvSpPr>
        <p:spPr bwMode="auto">
          <a:xfrm rot="18855404">
            <a:off x="6114758" y="4290849"/>
            <a:ext cx="335105" cy="17359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vi-VN" sz="1400" b="0" i="0" u="none" strike="noStrike" cap="none" normalizeH="0" baseline="0">
              <a:ln>
                <a:noFill/>
              </a:ln>
              <a:solidFill>
                <a:schemeClr val="tx1"/>
              </a:solidFill>
              <a:effectLst/>
              <a:latin typeface="Verdana" pitchFamily="34" charset="0"/>
            </a:endParaRPr>
          </a:p>
        </p:txBody>
      </p:sp>
      <p:cxnSp>
        <p:nvCxnSpPr>
          <p:cNvPr id="5" name="Straight Connector 4"/>
          <p:cNvCxnSpPr/>
          <p:nvPr/>
        </p:nvCxnSpPr>
        <p:spPr bwMode="auto">
          <a:xfrm>
            <a:off x="6172200" y="4343400"/>
            <a:ext cx="259241" cy="0"/>
          </a:xfrm>
          <a:prstGeom prst="line">
            <a:avLst/>
          </a:prstGeom>
          <a:ln w="57150">
            <a:solidFill>
              <a:schemeClr val="accent4">
                <a:lumMod val="75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0996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6" presetClass="entr" presetSubtype="21" fill="hold" grpId="0" nodeType="withEffect">
                                  <p:stCondLst>
                                    <p:cond delay="0"/>
                                  </p:stCondLst>
                                  <p:childTnLst>
                                    <p:set>
                                      <p:cBhvr>
                                        <p:cTn id="8" dur="1" fill="hold">
                                          <p:stCondLst>
                                            <p:cond delay="0"/>
                                          </p:stCondLst>
                                        </p:cTn>
                                        <p:tgtEl>
                                          <p:spTgt spid="86"/>
                                        </p:tgtEl>
                                        <p:attrNameLst>
                                          <p:attrName>style.visibility</p:attrName>
                                        </p:attrNameLst>
                                      </p:cBhvr>
                                      <p:to>
                                        <p:strVal val="visible"/>
                                      </p:to>
                                    </p:set>
                                    <p:animEffect transition="in" filter="barn(inVertical)">
                                      <p:cBhvr>
                                        <p:cTn id="9" dur="500"/>
                                        <p:tgtEl>
                                          <p:spTgt spid="86"/>
                                        </p:tgtEl>
                                      </p:cBhvr>
                                    </p:animEffect>
                                  </p:childTnLst>
                                </p:cTn>
                              </p:par>
                              <p:par>
                                <p:cTn id="10" presetID="45" presetClass="entr" presetSubtype="0" repeatCount="indefinite"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100"/>
                                        <p:tgtEl>
                                          <p:spTgt spid="8"/>
                                        </p:tgtEl>
                                      </p:cBhvr>
                                    </p:animEffect>
                                    <p:anim calcmode="lin" valueType="num">
                                      <p:cBhvr>
                                        <p:cTn id="13" dur="1100" fill="hold"/>
                                        <p:tgtEl>
                                          <p:spTgt spid="8"/>
                                        </p:tgtEl>
                                        <p:attrNameLst>
                                          <p:attrName>ppt_w</p:attrName>
                                        </p:attrNameLst>
                                      </p:cBhvr>
                                      <p:tavLst>
                                        <p:tav tm="0" fmla="#ppt_w*sin(2.5*pi*$)">
                                          <p:val>
                                            <p:fltVal val="0"/>
                                          </p:val>
                                        </p:tav>
                                        <p:tav tm="100000">
                                          <p:val>
                                            <p:fltVal val="1"/>
                                          </p:val>
                                        </p:tav>
                                      </p:tavLst>
                                    </p:anim>
                                    <p:anim calcmode="lin" valueType="num">
                                      <p:cBhvr>
                                        <p:cTn id="14" dur="11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9"/>
                                        </p:tgtEl>
                                        <p:attrNameLst>
                                          <p:attrName>style.visibility</p:attrName>
                                        </p:attrNameLst>
                                      </p:cBhvr>
                                      <p:to>
                                        <p:strVal val="visible"/>
                                      </p:to>
                                    </p:set>
                                    <p:anim calcmode="discrete" valueType="clr">
                                      <p:cBhvr override="childStyle">
                                        <p:cTn id="19"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9"/>
                                        </p:tgtEl>
                                        <p:attrNameLst>
                                          <p:attrName>fillcolor</p:attrName>
                                        </p:attrNameLst>
                                      </p:cBhvr>
                                      <p:tavLst>
                                        <p:tav tm="0">
                                          <p:val>
                                            <p:clrVal>
                                              <a:schemeClr val="accent2"/>
                                            </p:clrVal>
                                          </p:val>
                                        </p:tav>
                                        <p:tav tm="50000">
                                          <p:val>
                                            <p:clrVal>
                                              <a:schemeClr val="hlink"/>
                                            </p:clrVal>
                                          </p:val>
                                        </p:tav>
                                      </p:tavLst>
                                    </p:anim>
                                    <p:set>
                                      <p:cBhvr>
                                        <p:cTn id="21" dur="80"/>
                                        <p:tgtEl>
                                          <p:spTgt spid="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609600" y="228600"/>
            <a:ext cx="8243887" cy="808038"/>
          </a:xfrm>
        </p:spPr>
        <p:txBody>
          <a:bodyPr/>
          <a:lstStyle/>
          <a:p>
            <a:r>
              <a:rPr lang="en-US" dirty="0" err="1">
                <a:solidFill>
                  <a:srgbClr val="CC00FF"/>
                </a:solidFill>
                <a:latin typeface=".VnTime" pitchFamily="34" charset="0"/>
              </a:rPr>
              <a:t>Ghi</a:t>
            </a:r>
            <a:r>
              <a:rPr lang="en-US" dirty="0">
                <a:solidFill>
                  <a:srgbClr val="CC00FF"/>
                </a:solidFill>
                <a:latin typeface=".VnTime" pitchFamily="34" charset="0"/>
              </a:rPr>
              <a:t> </a:t>
            </a:r>
            <a:r>
              <a:rPr lang="en-US" dirty="0" err="1" smtClean="0">
                <a:solidFill>
                  <a:srgbClr val="CC00FF"/>
                </a:solidFill>
                <a:latin typeface=".VnTime" pitchFamily="34" charset="0"/>
              </a:rPr>
              <a:t>nhớ</a:t>
            </a:r>
            <a:r>
              <a:rPr lang="en-US" dirty="0" smtClean="0">
                <a:solidFill>
                  <a:srgbClr val="CC00FF"/>
                </a:solidFill>
                <a:latin typeface=".VnTime" pitchFamily="34" charset="0"/>
              </a:rPr>
              <a:t>:</a:t>
            </a:r>
            <a:endParaRPr lang="en-US" dirty="0">
              <a:solidFill>
                <a:srgbClr val="CC00FF"/>
              </a:solidFill>
              <a:latin typeface=".VnTime" pitchFamily="34" charset="0"/>
            </a:endParaRPr>
          </a:p>
        </p:txBody>
      </p:sp>
      <p:sp>
        <p:nvSpPr>
          <p:cNvPr id="253955" name="Rectangle 3"/>
          <p:cNvSpPr>
            <a:spLocks noGrp="1" noChangeArrowheads="1"/>
          </p:cNvSpPr>
          <p:nvPr>
            <p:ph type="body" idx="1"/>
          </p:nvPr>
        </p:nvSpPr>
        <p:spPr>
          <a:xfrm>
            <a:off x="609600" y="1036638"/>
            <a:ext cx="8229600" cy="4830763"/>
          </a:xfrm>
          <a:noFill/>
          <a:ln>
            <a:noFill/>
          </a:ln>
        </p:spPr>
        <p:txBody>
          <a:bodyPr/>
          <a:lstStyle/>
          <a:p>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Dòng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xoay</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có</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tác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dụng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nhiệt</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quang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và</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sinh</a:t>
            </a:r>
            <a:r>
              <a:rPr lang="en-US" i="1" dirty="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lí</a:t>
            </a:r>
            <a:r>
              <a:rPr lang="en-US" i="1" dirty="0" smtClean="0">
                <a:latin typeface="Times New Roman" panose="02020603050405020304" pitchFamily="18" charset="0"/>
                <a:cs typeface="Times New Roman" panose="02020603050405020304" pitchFamily="18" charset="0"/>
              </a:rPr>
              <a:t>.</a:t>
            </a:r>
            <a:endParaRPr lang="en-US" i="1" dirty="0">
              <a:latin typeface="Times New Roman" panose="02020603050405020304" pitchFamily="18" charset="0"/>
              <a:cs typeface="Times New Roman" panose="02020603050405020304" pitchFamily="18" charset="0"/>
            </a:endParaRPr>
          </a:p>
          <a:p>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Lực</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từ</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chiều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khi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dòng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điện</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đổi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chiều</a:t>
            </a:r>
            <a:r>
              <a:rPr lang="en-US" i="1" dirty="0">
                <a:latin typeface="Times New Roman" panose="02020603050405020304" pitchFamily="18" charset="0"/>
                <a:cs typeface="Times New Roman" panose="02020603050405020304" pitchFamily="18" charset="0"/>
              </a:rPr>
              <a:t>.</a:t>
            </a:r>
          </a:p>
          <a:p>
            <a:r>
              <a:rPr lang="vi-VN" i="1" dirty="0">
                <a:latin typeface="Times New Roman" panose="02020603050405020304" pitchFamily="18" charset="0"/>
                <a:cs typeface="Times New Roman" panose="02020603050405020304" pitchFamily="18" charset="0"/>
              </a:rPr>
              <a:t>* Dùng ampe kế  hoặc vôn kế xoay chiều có kí hiệu AC (hay ~) để đo các giá trị hiệu dụng của cưường độ và hiệu điện thế xoay chiều. Khi mắc ampe kế và vôn kế xoay chiều vào mạch điện xoay chiều không cần phân biệt chốt của chúng.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animEffect transition="in" filter="checkerboard(across)">
                                      <p:cBhvr>
                                        <p:cTn id="7" dur="500"/>
                                        <p:tgtEl>
                                          <p:spTgt spid="2539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53955">
                                            <p:txEl>
                                              <p:pRg st="1" end="1"/>
                                            </p:txEl>
                                          </p:spTgt>
                                        </p:tgtEl>
                                        <p:attrNameLst>
                                          <p:attrName>style.visibility</p:attrName>
                                        </p:attrNameLst>
                                      </p:cBhvr>
                                      <p:to>
                                        <p:strVal val="visible"/>
                                      </p:to>
                                    </p:set>
                                    <p:animEffect transition="in" filter="checkerboard(across)">
                                      <p:cBhvr>
                                        <p:cTn id="12" dur="500"/>
                                        <p:tgtEl>
                                          <p:spTgt spid="2539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53955">
                                            <p:txEl>
                                              <p:pRg st="2" end="2"/>
                                            </p:txEl>
                                          </p:spTgt>
                                        </p:tgtEl>
                                        <p:attrNameLst>
                                          <p:attrName>style.visibility</p:attrName>
                                        </p:attrNameLst>
                                      </p:cBhvr>
                                      <p:to>
                                        <p:strVal val="visible"/>
                                      </p:to>
                                    </p:set>
                                    <p:animEffect transition="in" filter="checkerboard(across)">
                                      <p:cBhvr>
                                        <p:cTn id="17" dur="500"/>
                                        <p:tgtEl>
                                          <p:spTgt spid="2539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10"/>
          <p:cNvGrpSpPr>
            <a:grpSpLocks/>
          </p:cNvGrpSpPr>
          <p:nvPr/>
        </p:nvGrpSpPr>
        <p:grpSpPr bwMode="auto">
          <a:xfrm>
            <a:off x="1351430" y="932260"/>
            <a:ext cx="6968939" cy="5057775"/>
            <a:chOff x="76" y="144"/>
            <a:chExt cx="5614" cy="3981"/>
          </a:xfrm>
        </p:grpSpPr>
        <p:sp>
          <p:nvSpPr>
            <p:cNvPr id="96267" name="AutoShape 211" descr="20%"/>
            <p:cNvSpPr>
              <a:spLocks noChangeArrowheads="1"/>
            </p:cNvSpPr>
            <p:nvPr/>
          </p:nvSpPr>
          <p:spPr bwMode="auto">
            <a:xfrm>
              <a:off x="144" y="192"/>
              <a:ext cx="5472" cy="3888"/>
            </a:xfrm>
            <a:prstGeom prst="roundRect">
              <a:avLst>
                <a:gd name="adj" fmla="val 16667"/>
              </a:avLst>
            </a:prstGeom>
            <a:pattFill prst="pct20">
              <a:fgClr>
                <a:schemeClr val="accent1"/>
              </a:fgClr>
              <a:bgClr>
                <a:schemeClr val="bg1"/>
              </a:bgClr>
            </a:pattFill>
            <a:ln w="9525">
              <a:solidFill>
                <a:schemeClr val="tx1"/>
              </a:solidFill>
              <a:round/>
              <a:headEnd/>
              <a:tailEnd/>
            </a:ln>
            <a:effectLst/>
          </p:spPr>
          <p:txBody>
            <a:bodyPr wrap="none" anchor="ctr"/>
            <a:lstStyle/>
            <a:p>
              <a:pPr>
                <a:defRPr/>
              </a:pPr>
              <a:endParaRPr lang="en-US" sz="2100">
                <a:latin typeface="+mj-lt"/>
                <a:cs typeface="Times New Roman" pitchFamily="18" charset="0"/>
              </a:endParaRPr>
            </a:p>
          </p:txBody>
        </p:sp>
        <p:grpSp>
          <p:nvGrpSpPr>
            <p:cNvPr id="18444" name="Group 212"/>
            <p:cNvGrpSpPr>
              <a:grpSpLocks/>
            </p:cNvGrpSpPr>
            <p:nvPr/>
          </p:nvGrpSpPr>
          <p:grpSpPr bwMode="auto">
            <a:xfrm>
              <a:off x="76" y="144"/>
              <a:ext cx="5614" cy="3981"/>
              <a:chOff x="52" y="432"/>
              <a:chExt cx="5614" cy="3981"/>
            </a:xfrm>
          </p:grpSpPr>
          <p:sp>
            <p:nvSpPr>
              <p:cNvPr id="96269" name="Freeform 213"/>
              <p:cNvSpPr>
                <a:spLocks/>
              </p:cNvSpPr>
              <p:nvPr/>
            </p:nvSpPr>
            <p:spPr bwMode="auto">
              <a:xfrm>
                <a:off x="52" y="564"/>
                <a:ext cx="294" cy="327"/>
              </a:xfrm>
              <a:custGeom>
                <a:avLst/>
                <a:gdLst>
                  <a:gd name="T0" fmla="*/ 26150 w 18"/>
                  <a:gd name="T1" fmla="*/ 7927 h 62"/>
                  <a:gd name="T2" fmla="*/ 17346 w 18"/>
                  <a:gd name="T3" fmla="*/ 8070 h 62"/>
                  <a:gd name="T4" fmla="*/ 34953 w 18"/>
                  <a:gd name="T5" fmla="*/ 7036 h 62"/>
                  <a:gd name="T6" fmla="*/ 21870 w 18"/>
                  <a:gd name="T7" fmla="*/ 5148 h 62"/>
                  <a:gd name="T8" fmla="*/ 30413 w 18"/>
                  <a:gd name="T9" fmla="*/ 3228 h 62"/>
                  <a:gd name="T10" fmla="*/ 4263 w 18"/>
                  <a:gd name="T11" fmla="*/ 2505 h 62"/>
                  <a:gd name="T12" fmla="*/ 21870 w 18"/>
                  <a:gd name="T13" fmla="*/ 1308 h 62"/>
                  <a:gd name="T14" fmla="*/ 39216 w 18"/>
                  <a:gd name="T15" fmla="*/ 2336 h 62"/>
                  <a:gd name="T16" fmla="*/ 21870 w 18"/>
                  <a:gd name="T17" fmla="*/ 1751 h 62"/>
                  <a:gd name="T18" fmla="*/ 39216 w 18"/>
                  <a:gd name="T19" fmla="*/ 2642 h 62"/>
                  <a:gd name="T20" fmla="*/ 65366 w 18"/>
                  <a:gd name="T21" fmla="*/ 0 h 62"/>
                  <a:gd name="T22" fmla="*/ 74170 w 18"/>
                  <a:gd name="T23" fmla="*/ 443 h 62"/>
                  <a:gd name="T24" fmla="*/ 43479 w 18"/>
                  <a:gd name="T25" fmla="*/ 2922 h 62"/>
                  <a:gd name="T26" fmla="*/ 30413 w 18"/>
                  <a:gd name="T27" fmla="*/ 4562 h 62"/>
                  <a:gd name="T28" fmla="*/ 48020 w 18"/>
                  <a:gd name="T29" fmla="*/ 5564 h 62"/>
                  <a:gd name="T30" fmla="*/ 56562 w 18"/>
                  <a:gd name="T31" fmla="*/ 5285 h 62"/>
                  <a:gd name="T32" fmla="*/ 52283 w 18"/>
                  <a:gd name="T33" fmla="*/ 5870 h 62"/>
                  <a:gd name="T34" fmla="*/ 26150 w 18"/>
                  <a:gd name="T35" fmla="*/ 5285 h 62"/>
                  <a:gd name="T36" fmla="*/ 17346 w 18"/>
                  <a:gd name="T37" fmla="*/ 8513 h 62"/>
                  <a:gd name="T38" fmla="*/ 21870 w 18"/>
                  <a:gd name="T39" fmla="*/ 7036 h 62"/>
                  <a:gd name="T40" fmla="*/ 26150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54"/>
                    </a:moveTo>
                    <a:cubicBezTo>
                      <a:pt x="4" y="50"/>
                      <a:pt x="2" y="54"/>
                      <a:pt x="4" y="55"/>
                    </a:cubicBezTo>
                    <a:cubicBezTo>
                      <a:pt x="7" y="57"/>
                      <a:pt x="9" y="55"/>
                      <a:pt x="8" y="48"/>
                    </a:cubicBezTo>
                    <a:cubicBezTo>
                      <a:pt x="8" y="42"/>
                      <a:pt x="6" y="39"/>
                      <a:pt x="5" y="35"/>
                    </a:cubicBezTo>
                    <a:cubicBezTo>
                      <a:pt x="4" y="30"/>
                      <a:pt x="4" y="25"/>
                      <a:pt x="7" y="22"/>
                    </a:cubicBezTo>
                    <a:cubicBezTo>
                      <a:pt x="5" y="22"/>
                      <a:pt x="2" y="22"/>
                      <a:pt x="1" y="17"/>
                    </a:cubicBezTo>
                    <a:cubicBezTo>
                      <a:pt x="1" y="13"/>
                      <a:pt x="2" y="9"/>
                      <a:pt x="5" y="9"/>
                    </a:cubicBezTo>
                    <a:cubicBezTo>
                      <a:pt x="9" y="9"/>
                      <a:pt x="11" y="14"/>
                      <a:pt x="9" y="16"/>
                    </a:cubicBezTo>
                    <a:cubicBezTo>
                      <a:pt x="7" y="19"/>
                      <a:pt x="3" y="16"/>
                      <a:pt x="5" y="12"/>
                    </a:cubicBezTo>
                    <a:cubicBezTo>
                      <a:pt x="0" y="16"/>
                      <a:pt x="5" y="22"/>
                      <a:pt x="9" y="18"/>
                    </a:cubicBezTo>
                    <a:cubicBezTo>
                      <a:pt x="13" y="16"/>
                      <a:pt x="16" y="5"/>
                      <a:pt x="15" y="0"/>
                    </a:cubicBezTo>
                    <a:cubicBezTo>
                      <a:pt x="16" y="1"/>
                      <a:pt x="16" y="2"/>
                      <a:pt x="17" y="3"/>
                    </a:cubicBezTo>
                    <a:cubicBezTo>
                      <a:pt x="18" y="5"/>
                      <a:pt x="13" y="18"/>
                      <a:pt x="10" y="20"/>
                    </a:cubicBezTo>
                    <a:cubicBezTo>
                      <a:pt x="7" y="22"/>
                      <a:pt x="6" y="24"/>
                      <a:pt x="7" y="31"/>
                    </a:cubicBezTo>
                    <a:cubicBezTo>
                      <a:pt x="7" y="34"/>
                      <a:pt x="9" y="39"/>
                      <a:pt x="11" y="38"/>
                    </a:cubicBezTo>
                    <a:cubicBezTo>
                      <a:pt x="10" y="37"/>
                      <a:pt x="12" y="35"/>
                      <a:pt x="13" y="36"/>
                    </a:cubicBezTo>
                    <a:cubicBezTo>
                      <a:pt x="14" y="36"/>
                      <a:pt x="14" y="40"/>
                      <a:pt x="12" y="40"/>
                    </a:cubicBezTo>
                    <a:cubicBezTo>
                      <a:pt x="10" y="40"/>
                      <a:pt x="8" y="38"/>
                      <a:pt x="6" y="36"/>
                    </a:cubicBezTo>
                    <a:cubicBezTo>
                      <a:pt x="11" y="40"/>
                      <a:pt x="12" y="62"/>
                      <a:pt x="4" y="58"/>
                    </a:cubicBezTo>
                    <a:cubicBezTo>
                      <a:pt x="0" y="56"/>
                      <a:pt x="1" y="49"/>
                      <a:pt x="5" y="48"/>
                    </a:cubicBezTo>
                    <a:cubicBezTo>
                      <a:pt x="7" y="48"/>
                      <a:pt x="8" y="54"/>
                      <a:pt x="6" y="54"/>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270" name="Freeform 214"/>
              <p:cNvSpPr>
                <a:spLocks/>
              </p:cNvSpPr>
              <p:nvPr/>
            </p:nvSpPr>
            <p:spPr bwMode="auto">
              <a:xfrm>
                <a:off x="52" y="564"/>
                <a:ext cx="294" cy="327"/>
              </a:xfrm>
              <a:custGeom>
                <a:avLst/>
                <a:gdLst>
                  <a:gd name="T0" fmla="*/ 26150 w 18"/>
                  <a:gd name="T1" fmla="*/ 7927 h 62"/>
                  <a:gd name="T2" fmla="*/ 17346 w 18"/>
                  <a:gd name="T3" fmla="*/ 8070 h 62"/>
                  <a:gd name="T4" fmla="*/ 34953 w 18"/>
                  <a:gd name="T5" fmla="*/ 7036 h 62"/>
                  <a:gd name="T6" fmla="*/ 21870 w 18"/>
                  <a:gd name="T7" fmla="*/ 5148 h 62"/>
                  <a:gd name="T8" fmla="*/ 30413 w 18"/>
                  <a:gd name="T9" fmla="*/ 3228 h 62"/>
                  <a:gd name="T10" fmla="*/ 4263 w 18"/>
                  <a:gd name="T11" fmla="*/ 2505 h 62"/>
                  <a:gd name="T12" fmla="*/ 21870 w 18"/>
                  <a:gd name="T13" fmla="*/ 1308 h 62"/>
                  <a:gd name="T14" fmla="*/ 39216 w 18"/>
                  <a:gd name="T15" fmla="*/ 2336 h 62"/>
                  <a:gd name="T16" fmla="*/ 21870 w 18"/>
                  <a:gd name="T17" fmla="*/ 1751 h 62"/>
                  <a:gd name="T18" fmla="*/ 39216 w 18"/>
                  <a:gd name="T19" fmla="*/ 2642 h 62"/>
                  <a:gd name="T20" fmla="*/ 65366 w 18"/>
                  <a:gd name="T21" fmla="*/ 0 h 62"/>
                  <a:gd name="T22" fmla="*/ 74170 w 18"/>
                  <a:gd name="T23" fmla="*/ 443 h 62"/>
                  <a:gd name="T24" fmla="*/ 43479 w 18"/>
                  <a:gd name="T25" fmla="*/ 2922 h 62"/>
                  <a:gd name="T26" fmla="*/ 30413 w 18"/>
                  <a:gd name="T27" fmla="*/ 4562 h 62"/>
                  <a:gd name="T28" fmla="*/ 48020 w 18"/>
                  <a:gd name="T29" fmla="*/ 5564 h 62"/>
                  <a:gd name="T30" fmla="*/ 56562 w 18"/>
                  <a:gd name="T31" fmla="*/ 5285 h 62"/>
                  <a:gd name="T32" fmla="*/ 52283 w 18"/>
                  <a:gd name="T33" fmla="*/ 5870 h 62"/>
                  <a:gd name="T34" fmla="*/ 26150 w 18"/>
                  <a:gd name="T35" fmla="*/ 5285 h 62"/>
                  <a:gd name="T36" fmla="*/ 17346 w 18"/>
                  <a:gd name="T37" fmla="*/ 8513 h 62"/>
                  <a:gd name="T38" fmla="*/ 21870 w 18"/>
                  <a:gd name="T39" fmla="*/ 7036 h 62"/>
                  <a:gd name="T40" fmla="*/ 26150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54"/>
                    </a:moveTo>
                    <a:cubicBezTo>
                      <a:pt x="4" y="50"/>
                      <a:pt x="2" y="54"/>
                      <a:pt x="4" y="55"/>
                    </a:cubicBezTo>
                    <a:cubicBezTo>
                      <a:pt x="7" y="57"/>
                      <a:pt x="9" y="55"/>
                      <a:pt x="8" y="48"/>
                    </a:cubicBezTo>
                    <a:cubicBezTo>
                      <a:pt x="8" y="42"/>
                      <a:pt x="6" y="39"/>
                      <a:pt x="5" y="35"/>
                    </a:cubicBezTo>
                    <a:cubicBezTo>
                      <a:pt x="4" y="30"/>
                      <a:pt x="4" y="25"/>
                      <a:pt x="7" y="22"/>
                    </a:cubicBezTo>
                    <a:cubicBezTo>
                      <a:pt x="5" y="22"/>
                      <a:pt x="2" y="22"/>
                      <a:pt x="1" y="17"/>
                    </a:cubicBezTo>
                    <a:cubicBezTo>
                      <a:pt x="1" y="13"/>
                      <a:pt x="2" y="9"/>
                      <a:pt x="5" y="9"/>
                    </a:cubicBezTo>
                    <a:cubicBezTo>
                      <a:pt x="9" y="9"/>
                      <a:pt x="11" y="14"/>
                      <a:pt x="9" y="16"/>
                    </a:cubicBezTo>
                    <a:cubicBezTo>
                      <a:pt x="7" y="19"/>
                      <a:pt x="3" y="16"/>
                      <a:pt x="5" y="12"/>
                    </a:cubicBezTo>
                    <a:cubicBezTo>
                      <a:pt x="0" y="16"/>
                      <a:pt x="5" y="22"/>
                      <a:pt x="9" y="18"/>
                    </a:cubicBezTo>
                    <a:cubicBezTo>
                      <a:pt x="13" y="16"/>
                      <a:pt x="16" y="5"/>
                      <a:pt x="15" y="0"/>
                    </a:cubicBezTo>
                    <a:cubicBezTo>
                      <a:pt x="16" y="1"/>
                      <a:pt x="16" y="2"/>
                      <a:pt x="17" y="3"/>
                    </a:cubicBezTo>
                    <a:cubicBezTo>
                      <a:pt x="18" y="5"/>
                      <a:pt x="13" y="18"/>
                      <a:pt x="10" y="20"/>
                    </a:cubicBezTo>
                    <a:cubicBezTo>
                      <a:pt x="7" y="22"/>
                      <a:pt x="6" y="24"/>
                      <a:pt x="7" y="31"/>
                    </a:cubicBezTo>
                    <a:cubicBezTo>
                      <a:pt x="7" y="34"/>
                      <a:pt x="9" y="39"/>
                      <a:pt x="11" y="38"/>
                    </a:cubicBezTo>
                    <a:cubicBezTo>
                      <a:pt x="10" y="37"/>
                      <a:pt x="12" y="35"/>
                      <a:pt x="13" y="36"/>
                    </a:cubicBezTo>
                    <a:cubicBezTo>
                      <a:pt x="14" y="36"/>
                      <a:pt x="14" y="40"/>
                      <a:pt x="12" y="40"/>
                    </a:cubicBezTo>
                    <a:cubicBezTo>
                      <a:pt x="10" y="40"/>
                      <a:pt x="8" y="38"/>
                      <a:pt x="6" y="36"/>
                    </a:cubicBezTo>
                    <a:cubicBezTo>
                      <a:pt x="11" y="40"/>
                      <a:pt x="12" y="62"/>
                      <a:pt x="4" y="58"/>
                    </a:cubicBezTo>
                    <a:cubicBezTo>
                      <a:pt x="0" y="56"/>
                      <a:pt x="1" y="49"/>
                      <a:pt x="5" y="48"/>
                    </a:cubicBezTo>
                    <a:cubicBezTo>
                      <a:pt x="7" y="48"/>
                      <a:pt x="8" y="54"/>
                      <a:pt x="6" y="54"/>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1" name="Freeform 215"/>
              <p:cNvSpPr>
                <a:spLocks/>
              </p:cNvSpPr>
              <p:nvPr/>
            </p:nvSpPr>
            <p:spPr bwMode="auto">
              <a:xfrm>
                <a:off x="313" y="432"/>
                <a:ext cx="820" cy="153"/>
              </a:xfrm>
              <a:custGeom>
                <a:avLst/>
                <a:gdLst>
                  <a:gd name="T0" fmla="*/ 0 w 50"/>
                  <a:gd name="T1" fmla="*/ 3814 h 29"/>
                  <a:gd name="T2" fmla="*/ 56467 w 50"/>
                  <a:gd name="T3" fmla="*/ 2949 h 29"/>
                  <a:gd name="T4" fmla="*/ 30355 w 50"/>
                  <a:gd name="T5" fmla="*/ 2949 h 29"/>
                  <a:gd name="T6" fmla="*/ 86822 w 50"/>
                  <a:gd name="T7" fmla="*/ 723 h 29"/>
                  <a:gd name="T8" fmla="*/ 69523 w 50"/>
                  <a:gd name="T9" fmla="*/ 306 h 29"/>
                  <a:gd name="T10" fmla="*/ 95619 w 50"/>
                  <a:gd name="T11" fmla="*/ 723 h 29"/>
                  <a:gd name="T12" fmla="*/ 86822 w 50"/>
                  <a:gd name="T13" fmla="*/ 1752 h 29"/>
                  <a:gd name="T14" fmla="*/ 134771 w 50"/>
                  <a:gd name="T15" fmla="*/ 1614 h 29"/>
                  <a:gd name="T16" fmla="*/ 191238 w 50"/>
                  <a:gd name="T17" fmla="*/ 2643 h 29"/>
                  <a:gd name="T18" fmla="*/ 204277 w 50"/>
                  <a:gd name="T19" fmla="*/ 1477 h 29"/>
                  <a:gd name="T20" fmla="*/ 195497 w 50"/>
                  <a:gd name="T21" fmla="*/ 1920 h 29"/>
                  <a:gd name="T22" fmla="*/ 200018 w 50"/>
                  <a:gd name="T23" fmla="*/ 1029 h 29"/>
                  <a:gd name="T24" fmla="*/ 208553 w 50"/>
                  <a:gd name="T25" fmla="*/ 2200 h 29"/>
                  <a:gd name="T26" fmla="*/ 169402 w 50"/>
                  <a:gd name="T27" fmla="*/ 2786 h 29"/>
                  <a:gd name="T28" fmla="*/ 117455 w 50"/>
                  <a:gd name="T29" fmla="*/ 1752 h 29"/>
                  <a:gd name="T30" fmla="*/ 139030 w 50"/>
                  <a:gd name="T31" fmla="*/ 3229 h 29"/>
                  <a:gd name="T32" fmla="*/ 121715 w 50"/>
                  <a:gd name="T33" fmla="*/ 3229 h 29"/>
                  <a:gd name="T34" fmla="*/ 134771 w 50"/>
                  <a:gd name="T35" fmla="*/ 2949 h 29"/>
                  <a:gd name="T36" fmla="*/ 108675 w 50"/>
                  <a:gd name="T37" fmla="*/ 1752 h 29"/>
                  <a:gd name="T38" fmla="*/ 65247 w 50"/>
                  <a:gd name="T39" fmla="*/ 2643 h 29"/>
                  <a:gd name="T40" fmla="*/ 60727 w 50"/>
                  <a:gd name="T41" fmla="*/ 3366 h 29"/>
                  <a:gd name="T42" fmla="*/ 91359 w 50"/>
                  <a:gd name="T43" fmla="*/ 3366 h 29"/>
                  <a:gd name="T44" fmla="*/ 73783 w 50"/>
                  <a:gd name="T45" fmla="*/ 3366 h 29"/>
                  <a:gd name="T46" fmla="*/ 95619 w 50"/>
                  <a:gd name="T47" fmla="*/ 2786 h 29"/>
                  <a:gd name="T48" fmla="*/ 78303 w 50"/>
                  <a:gd name="T49" fmla="*/ 4258 h 29"/>
                  <a:gd name="T50" fmla="*/ 56467 w 50"/>
                  <a:gd name="T51" fmla="*/ 3229 h 29"/>
                  <a:gd name="T52" fmla="*/ 4260 w 50"/>
                  <a:gd name="T53" fmla="*/ 4120 h 29"/>
                  <a:gd name="T54" fmla="*/ 0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26"/>
                    </a:moveTo>
                    <a:cubicBezTo>
                      <a:pt x="4" y="26"/>
                      <a:pt x="11" y="23"/>
                      <a:pt x="13" y="20"/>
                    </a:cubicBezTo>
                    <a:lnTo>
                      <a:pt x="7" y="20"/>
                    </a:lnTo>
                    <a:cubicBezTo>
                      <a:pt x="12" y="19"/>
                      <a:pt x="23" y="13"/>
                      <a:pt x="20" y="5"/>
                    </a:cubicBezTo>
                    <a:cubicBezTo>
                      <a:pt x="18" y="11"/>
                      <a:pt x="14" y="5"/>
                      <a:pt x="16" y="2"/>
                    </a:cubicBezTo>
                    <a:cubicBezTo>
                      <a:pt x="17" y="0"/>
                      <a:pt x="21" y="1"/>
                      <a:pt x="22" y="5"/>
                    </a:cubicBezTo>
                    <a:cubicBezTo>
                      <a:pt x="22" y="8"/>
                      <a:pt x="22" y="10"/>
                      <a:pt x="20" y="12"/>
                    </a:cubicBezTo>
                    <a:cubicBezTo>
                      <a:pt x="23" y="10"/>
                      <a:pt x="27" y="8"/>
                      <a:pt x="31" y="11"/>
                    </a:cubicBezTo>
                    <a:cubicBezTo>
                      <a:pt x="36" y="13"/>
                      <a:pt x="38" y="20"/>
                      <a:pt x="44" y="18"/>
                    </a:cubicBezTo>
                    <a:cubicBezTo>
                      <a:pt x="47" y="16"/>
                      <a:pt x="48" y="13"/>
                      <a:pt x="47" y="10"/>
                    </a:cubicBezTo>
                    <a:cubicBezTo>
                      <a:pt x="47" y="13"/>
                      <a:pt x="46" y="13"/>
                      <a:pt x="45" y="13"/>
                    </a:cubicBezTo>
                    <a:cubicBezTo>
                      <a:pt x="42" y="12"/>
                      <a:pt x="43" y="6"/>
                      <a:pt x="46" y="7"/>
                    </a:cubicBezTo>
                    <a:cubicBezTo>
                      <a:pt x="48" y="8"/>
                      <a:pt x="50" y="11"/>
                      <a:pt x="48" y="15"/>
                    </a:cubicBezTo>
                    <a:cubicBezTo>
                      <a:pt x="47" y="20"/>
                      <a:pt x="44" y="21"/>
                      <a:pt x="39" y="19"/>
                    </a:cubicBezTo>
                    <a:cubicBezTo>
                      <a:pt x="36" y="17"/>
                      <a:pt x="31" y="11"/>
                      <a:pt x="27" y="12"/>
                    </a:cubicBezTo>
                    <a:cubicBezTo>
                      <a:pt x="29" y="14"/>
                      <a:pt x="33" y="16"/>
                      <a:pt x="32" y="22"/>
                    </a:cubicBezTo>
                    <a:cubicBezTo>
                      <a:pt x="31" y="25"/>
                      <a:pt x="29" y="24"/>
                      <a:pt x="28" y="22"/>
                    </a:cubicBezTo>
                    <a:cubicBezTo>
                      <a:pt x="28" y="20"/>
                      <a:pt x="30" y="18"/>
                      <a:pt x="31" y="20"/>
                    </a:cubicBezTo>
                    <a:cubicBezTo>
                      <a:pt x="31" y="17"/>
                      <a:pt x="27" y="12"/>
                      <a:pt x="25" y="12"/>
                    </a:cubicBezTo>
                    <a:cubicBezTo>
                      <a:pt x="21" y="12"/>
                      <a:pt x="19" y="15"/>
                      <a:pt x="15" y="18"/>
                    </a:cubicBezTo>
                    <a:cubicBezTo>
                      <a:pt x="14" y="20"/>
                      <a:pt x="13" y="21"/>
                      <a:pt x="14" y="23"/>
                    </a:cubicBezTo>
                    <a:cubicBezTo>
                      <a:pt x="14" y="29"/>
                      <a:pt x="23" y="28"/>
                      <a:pt x="21" y="23"/>
                    </a:cubicBezTo>
                    <a:cubicBezTo>
                      <a:pt x="21" y="26"/>
                      <a:pt x="17" y="24"/>
                      <a:pt x="17" y="23"/>
                    </a:cubicBezTo>
                    <a:cubicBezTo>
                      <a:pt x="17" y="20"/>
                      <a:pt x="19" y="17"/>
                      <a:pt x="22" y="19"/>
                    </a:cubicBezTo>
                    <a:cubicBezTo>
                      <a:pt x="25" y="24"/>
                      <a:pt x="22" y="29"/>
                      <a:pt x="18" y="29"/>
                    </a:cubicBezTo>
                    <a:cubicBezTo>
                      <a:pt x="15" y="29"/>
                      <a:pt x="13" y="27"/>
                      <a:pt x="13" y="22"/>
                    </a:cubicBezTo>
                    <a:cubicBezTo>
                      <a:pt x="10" y="26"/>
                      <a:pt x="5" y="27"/>
                      <a:pt x="1" y="28"/>
                    </a:cubicBezTo>
                    <a:cubicBezTo>
                      <a:pt x="1" y="27"/>
                      <a:pt x="1" y="27"/>
                      <a:pt x="0" y="26"/>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272" name="Freeform 216"/>
              <p:cNvSpPr>
                <a:spLocks/>
              </p:cNvSpPr>
              <p:nvPr/>
            </p:nvSpPr>
            <p:spPr bwMode="auto">
              <a:xfrm>
                <a:off x="313" y="432"/>
                <a:ext cx="820" cy="153"/>
              </a:xfrm>
              <a:custGeom>
                <a:avLst/>
                <a:gdLst>
                  <a:gd name="T0" fmla="*/ 0 w 50"/>
                  <a:gd name="T1" fmla="*/ 3814 h 29"/>
                  <a:gd name="T2" fmla="*/ 56467 w 50"/>
                  <a:gd name="T3" fmla="*/ 2949 h 29"/>
                  <a:gd name="T4" fmla="*/ 30355 w 50"/>
                  <a:gd name="T5" fmla="*/ 2949 h 29"/>
                  <a:gd name="T6" fmla="*/ 86822 w 50"/>
                  <a:gd name="T7" fmla="*/ 723 h 29"/>
                  <a:gd name="T8" fmla="*/ 69523 w 50"/>
                  <a:gd name="T9" fmla="*/ 306 h 29"/>
                  <a:gd name="T10" fmla="*/ 95619 w 50"/>
                  <a:gd name="T11" fmla="*/ 723 h 29"/>
                  <a:gd name="T12" fmla="*/ 86822 w 50"/>
                  <a:gd name="T13" fmla="*/ 1752 h 29"/>
                  <a:gd name="T14" fmla="*/ 134771 w 50"/>
                  <a:gd name="T15" fmla="*/ 1614 h 29"/>
                  <a:gd name="T16" fmla="*/ 191238 w 50"/>
                  <a:gd name="T17" fmla="*/ 2643 h 29"/>
                  <a:gd name="T18" fmla="*/ 204277 w 50"/>
                  <a:gd name="T19" fmla="*/ 1477 h 29"/>
                  <a:gd name="T20" fmla="*/ 195497 w 50"/>
                  <a:gd name="T21" fmla="*/ 1920 h 29"/>
                  <a:gd name="T22" fmla="*/ 200018 w 50"/>
                  <a:gd name="T23" fmla="*/ 1029 h 29"/>
                  <a:gd name="T24" fmla="*/ 208553 w 50"/>
                  <a:gd name="T25" fmla="*/ 2200 h 29"/>
                  <a:gd name="T26" fmla="*/ 169402 w 50"/>
                  <a:gd name="T27" fmla="*/ 2786 h 29"/>
                  <a:gd name="T28" fmla="*/ 117455 w 50"/>
                  <a:gd name="T29" fmla="*/ 1752 h 29"/>
                  <a:gd name="T30" fmla="*/ 139030 w 50"/>
                  <a:gd name="T31" fmla="*/ 3229 h 29"/>
                  <a:gd name="T32" fmla="*/ 121715 w 50"/>
                  <a:gd name="T33" fmla="*/ 3229 h 29"/>
                  <a:gd name="T34" fmla="*/ 134771 w 50"/>
                  <a:gd name="T35" fmla="*/ 2949 h 29"/>
                  <a:gd name="T36" fmla="*/ 108675 w 50"/>
                  <a:gd name="T37" fmla="*/ 1752 h 29"/>
                  <a:gd name="T38" fmla="*/ 65247 w 50"/>
                  <a:gd name="T39" fmla="*/ 2643 h 29"/>
                  <a:gd name="T40" fmla="*/ 60727 w 50"/>
                  <a:gd name="T41" fmla="*/ 3366 h 29"/>
                  <a:gd name="T42" fmla="*/ 91359 w 50"/>
                  <a:gd name="T43" fmla="*/ 3366 h 29"/>
                  <a:gd name="T44" fmla="*/ 73783 w 50"/>
                  <a:gd name="T45" fmla="*/ 3366 h 29"/>
                  <a:gd name="T46" fmla="*/ 95619 w 50"/>
                  <a:gd name="T47" fmla="*/ 2786 h 29"/>
                  <a:gd name="T48" fmla="*/ 78303 w 50"/>
                  <a:gd name="T49" fmla="*/ 4258 h 29"/>
                  <a:gd name="T50" fmla="*/ 56467 w 50"/>
                  <a:gd name="T51" fmla="*/ 3229 h 29"/>
                  <a:gd name="T52" fmla="*/ 4260 w 50"/>
                  <a:gd name="T53" fmla="*/ 4120 h 29"/>
                  <a:gd name="T54" fmla="*/ 0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26"/>
                    </a:moveTo>
                    <a:cubicBezTo>
                      <a:pt x="4" y="26"/>
                      <a:pt x="11" y="23"/>
                      <a:pt x="13" y="20"/>
                    </a:cubicBezTo>
                    <a:lnTo>
                      <a:pt x="7" y="20"/>
                    </a:lnTo>
                    <a:cubicBezTo>
                      <a:pt x="12" y="19"/>
                      <a:pt x="23" y="13"/>
                      <a:pt x="20" y="5"/>
                    </a:cubicBezTo>
                    <a:cubicBezTo>
                      <a:pt x="18" y="11"/>
                      <a:pt x="14" y="5"/>
                      <a:pt x="16" y="2"/>
                    </a:cubicBezTo>
                    <a:cubicBezTo>
                      <a:pt x="17" y="0"/>
                      <a:pt x="21" y="1"/>
                      <a:pt x="22" y="5"/>
                    </a:cubicBezTo>
                    <a:cubicBezTo>
                      <a:pt x="22" y="8"/>
                      <a:pt x="22" y="10"/>
                      <a:pt x="20" y="12"/>
                    </a:cubicBezTo>
                    <a:cubicBezTo>
                      <a:pt x="23" y="10"/>
                      <a:pt x="27" y="8"/>
                      <a:pt x="31" y="11"/>
                    </a:cubicBezTo>
                    <a:cubicBezTo>
                      <a:pt x="36" y="13"/>
                      <a:pt x="38" y="20"/>
                      <a:pt x="44" y="18"/>
                    </a:cubicBezTo>
                    <a:cubicBezTo>
                      <a:pt x="47" y="16"/>
                      <a:pt x="48" y="13"/>
                      <a:pt x="47" y="10"/>
                    </a:cubicBezTo>
                    <a:cubicBezTo>
                      <a:pt x="47" y="13"/>
                      <a:pt x="46" y="13"/>
                      <a:pt x="45" y="13"/>
                    </a:cubicBezTo>
                    <a:cubicBezTo>
                      <a:pt x="42" y="12"/>
                      <a:pt x="43" y="6"/>
                      <a:pt x="46" y="7"/>
                    </a:cubicBezTo>
                    <a:cubicBezTo>
                      <a:pt x="48" y="8"/>
                      <a:pt x="50" y="11"/>
                      <a:pt x="48" y="15"/>
                    </a:cubicBezTo>
                    <a:cubicBezTo>
                      <a:pt x="47" y="20"/>
                      <a:pt x="44" y="21"/>
                      <a:pt x="39" y="19"/>
                    </a:cubicBezTo>
                    <a:cubicBezTo>
                      <a:pt x="36" y="17"/>
                      <a:pt x="31" y="11"/>
                      <a:pt x="27" y="12"/>
                    </a:cubicBezTo>
                    <a:cubicBezTo>
                      <a:pt x="29" y="14"/>
                      <a:pt x="33" y="16"/>
                      <a:pt x="32" y="22"/>
                    </a:cubicBezTo>
                    <a:cubicBezTo>
                      <a:pt x="31" y="25"/>
                      <a:pt x="29" y="24"/>
                      <a:pt x="28" y="22"/>
                    </a:cubicBezTo>
                    <a:cubicBezTo>
                      <a:pt x="28" y="20"/>
                      <a:pt x="30" y="18"/>
                      <a:pt x="31" y="20"/>
                    </a:cubicBezTo>
                    <a:cubicBezTo>
                      <a:pt x="31" y="17"/>
                      <a:pt x="27" y="12"/>
                      <a:pt x="25" y="12"/>
                    </a:cubicBezTo>
                    <a:cubicBezTo>
                      <a:pt x="21" y="12"/>
                      <a:pt x="19" y="15"/>
                      <a:pt x="15" y="18"/>
                    </a:cubicBezTo>
                    <a:cubicBezTo>
                      <a:pt x="14" y="20"/>
                      <a:pt x="13" y="21"/>
                      <a:pt x="14" y="23"/>
                    </a:cubicBezTo>
                    <a:cubicBezTo>
                      <a:pt x="14" y="29"/>
                      <a:pt x="23" y="28"/>
                      <a:pt x="21" y="23"/>
                    </a:cubicBezTo>
                    <a:cubicBezTo>
                      <a:pt x="21" y="26"/>
                      <a:pt x="17" y="24"/>
                      <a:pt x="17" y="23"/>
                    </a:cubicBezTo>
                    <a:cubicBezTo>
                      <a:pt x="17" y="20"/>
                      <a:pt x="19" y="17"/>
                      <a:pt x="22" y="19"/>
                    </a:cubicBezTo>
                    <a:cubicBezTo>
                      <a:pt x="25" y="24"/>
                      <a:pt x="22" y="29"/>
                      <a:pt x="18" y="29"/>
                    </a:cubicBezTo>
                    <a:cubicBezTo>
                      <a:pt x="15" y="29"/>
                      <a:pt x="13" y="27"/>
                      <a:pt x="13" y="22"/>
                    </a:cubicBezTo>
                    <a:cubicBezTo>
                      <a:pt x="10" y="26"/>
                      <a:pt x="5" y="27"/>
                      <a:pt x="1" y="28"/>
                    </a:cubicBezTo>
                    <a:cubicBezTo>
                      <a:pt x="1" y="27"/>
                      <a:pt x="1" y="27"/>
                      <a:pt x="0" y="26"/>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3" name="Freeform 217"/>
              <p:cNvSpPr>
                <a:spLocks/>
              </p:cNvSpPr>
              <p:nvPr/>
            </p:nvSpPr>
            <p:spPr bwMode="auto">
              <a:xfrm>
                <a:off x="117" y="564"/>
                <a:ext cx="147" cy="42"/>
              </a:xfrm>
              <a:custGeom>
                <a:avLst/>
                <a:gdLst>
                  <a:gd name="T0" fmla="*/ 39216 w 9"/>
                  <a:gd name="T1" fmla="*/ 441 h 8"/>
                  <a:gd name="T2" fmla="*/ 4263 w 9"/>
                  <a:gd name="T3" fmla="*/ 1019 h 8"/>
                  <a:gd name="T4" fmla="*/ 4263 w 9"/>
                  <a:gd name="T5" fmla="*/ 441 h 8"/>
                  <a:gd name="T6" fmla="*/ 39216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3"/>
                    </a:moveTo>
                    <a:cubicBezTo>
                      <a:pt x="8" y="6"/>
                      <a:pt x="3" y="8"/>
                      <a:pt x="1" y="7"/>
                    </a:cubicBezTo>
                    <a:cubicBezTo>
                      <a:pt x="0" y="6"/>
                      <a:pt x="0" y="4"/>
                      <a:pt x="1" y="3"/>
                    </a:cubicBezTo>
                    <a:cubicBezTo>
                      <a:pt x="4" y="0"/>
                      <a:pt x="8" y="2"/>
                      <a:pt x="9"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74" name="Freeform 218"/>
              <p:cNvSpPr>
                <a:spLocks/>
              </p:cNvSpPr>
              <p:nvPr/>
            </p:nvSpPr>
            <p:spPr bwMode="auto">
              <a:xfrm>
                <a:off x="117" y="564"/>
                <a:ext cx="147" cy="42"/>
              </a:xfrm>
              <a:custGeom>
                <a:avLst/>
                <a:gdLst>
                  <a:gd name="T0" fmla="*/ 39216 w 9"/>
                  <a:gd name="T1" fmla="*/ 441 h 8"/>
                  <a:gd name="T2" fmla="*/ 4263 w 9"/>
                  <a:gd name="T3" fmla="*/ 1019 h 8"/>
                  <a:gd name="T4" fmla="*/ 4263 w 9"/>
                  <a:gd name="T5" fmla="*/ 441 h 8"/>
                  <a:gd name="T6" fmla="*/ 39216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3"/>
                    </a:moveTo>
                    <a:cubicBezTo>
                      <a:pt x="8" y="6"/>
                      <a:pt x="3" y="8"/>
                      <a:pt x="1" y="7"/>
                    </a:cubicBezTo>
                    <a:cubicBezTo>
                      <a:pt x="0" y="6"/>
                      <a:pt x="0" y="4"/>
                      <a:pt x="1" y="3"/>
                    </a:cubicBezTo>
                    <a:cubicBezTo>
                      <a:pt x="4" y="0"/>
                      <a:pt x="8" y="2"/>
                      <a:pt x="9"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5" name="Freeform 219"/>
              <p:cNvSpPr>
                <a:spLocks/>
              </p:cNvSpPr>
              <p:nvPr/>
            </p:nvSpPr>
            <p:spPr bwMode="auto">
              <a:xfrm>
                <a:off x="313" y="490"/>
                <a:ext cx="98" cy="63"/>
              </a:xfrm>
              <a:custGeom>
                <a:avLst/>
                <a:gdLst>
                  <a:gd name="T0" fmla="*/ 8804 w 6"/>
                  <a:gd name="T1" fmla="*/ 1738 h 12"/>
                  <a:gd name="T2" fmla="*/ 26150 w 6"/>
                  <a:gd name="T3" fmla="*/ 441 h 12"/>
                  <a:gd name="T4" fmla="*/ 13067 w 6"/>
                  <a:gd name="T5" fmla="*/ 137 h 12"/>
                  <a:gd name="T6" fmla="*/ 8804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12"/>
                    </a:moveTo>
                    <a:cubicBezTo>
                      <a:pt x="4" y="12"/>
                      <a:pt x="6" y="6"/>
                      <a:pt x="6" y="3"/>
                    </a:cubicBezTo>
                    <a:cubicBezTo>
                      <a:pt x="5" y="0"/>
                      <a:pt x="4" y="0"/>
                      <a:pt x="3" y="1"/>
                    </a:cubicBezTo>
                    <a:cubicBezTo>
                      <a:pt x="0" y="5"/>
                      <a:pt x="1" y="10"/>
                      <a:pt x="2" y="12"/>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76" name="Freeform 220"/>
              <p:cNvSpPr>
                <a:spLocks/>
              </p:cNvSpPr>
              <p:nvPr/>
            </p:nvSpPr>
            <p:spPr bwMode="auto">
              <a:xfrm>
                <a:off x="313" y="490"/>
                <a:ext cx="98" cy="63"/>
              </a:xfrm>
              <a:custGeom>
                <a:avLst/>
                <a:gdLst>
                  <a:gd name="T0" fmla="*/ 8804 w 6"/>
                  <a:gd name="T1" fmla="*/ 1738 h 12"/>
                  <a:gd name="T2" fmla="*/ 26150 w 6"/>
                  <a:gd name="T3" fmla="*/ 441 h 12"/>
                  <a:gd name="T4" fmla="*/ 13067 w 6"/>
                  <a:gd name="T5" fmla="*/ 137 h 12"/>
                  <a:gd name="T6" fmla="*/ 8804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12"/>
                    </a:moveTo>
                    <a:cubicBezTo>
                      <a:pt x="4" y="12"/>
                      <a:pt x="6" y="6"/>
                      <a:pt x="6" y="3"/>
                    </a:cubicBezTo>
                    <a:cubicBezTo>
                      <a:pt x="5" y="0"/>
                      <a:pt x="4" y="0"/>
                      <a:pt x="3" y="1"/>
                    </a:cubicBezTo>
                    <a:cubicBezTo>
                      <a:pt x="0" y="5"/>
                      <a:pt x="1" y="10"/>
                      <a:pt x="2" y="12"/>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7" name="Freeform 221"/>
              <p:cNvSpPr>
                <a:spLocks/>
              </p:cNvSpPr>
              <p:nvPr/>
            </p:nvSpPr>
            <p:spPr bwMode="auto">
              <a:xfrm>
                <a:off x="248" y="490"/>
                <a:ext cx="49" cy="48"/>
              </a:xfrm>
              <a:custGeom>
                <a:avLst/>
                <a:gdLst>
                  <a:gd name="T0" fmla="*/ 8804 w 3"/>
                  <a:gd name="T1" fmla="*/ 1365 h 9"/>
                  <a:gd name="T2" fmla="*/ 8804 w 3"/>
                  <a:gd name="T3" fmla="*/ 144 h 9"/>
                  <a:gd name="T4" fmla="*/ 0 w 3"/>
                  <a:gd name="T5" fmla="*/ 144 h 9"/>
                  <a:gd name="T6" fmla="*/ 8804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9"/>
                    </a:moveTo>
                    <a:cubicBezTo>
                      <a:pt x="3" y="8"/>
                      <a:pt x="3" y="3"/>
                      <a:pt x="2" y="1"/>
                    </a:cubicBezTo>
                    <a:cubicBezTo>
                      <a:pt x="1" y="0"/>
                      <a:pt x="1" y="0"/>
                      <a:pt x="0" y="1"/>
                    </a:cubicBezTo>
                    <a:cubicBezTo>
                      <a:pt x="0" y="5"/>
                      <a:pt x="1" y="8"/>
                      <a:pt x="2" y="9"/>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78" name="Freeform 222"/>
              <p:cNvSpPr>
                <a:spLocks/>
              </p:cNvSpPr>
              <p:nvPr/>
            </p:nvSpPr>
            <p:spPr bwMode="auto">
              <a:xfrm>
                <a:off x="248" y="490"/>
                <a:ext cx="49" cy="48"/>
              </a:xfrm>
              <a:custGeom>
                <a:avLst/>
                <a:gdLst>
                  <a:gd name="T0" fmla="*/ 8804 w 3"/>
                  <a:gd name="T1" fmla="*/ 1365 h 9"/>
                  <a:gd name="T2" fmla="*/ 8804 w 3"/>
                  <a:gd name="T3" fmla="*/ 144 h 9"/>
                  <a:gd name="T4" fmla="*/ 0 w 3"/>
                  <a:gd name="T5" fmla="*/ 144 h 9"/>
                  <a:gd name="T6" fmla="*/ 8804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9"/>
                    </a:moveTo>
                    <a:cubicBezTo>
                      <a:pt x="3" y="8"/>
                      <a:pt x="3" y="3"/>
                      <a:pt x="2" y="1"/>
                    </a:cubicBezTo>
                    <a:cubicBezTo>
                      <a:pt x="1" y="0"/>
                      <a:pt x="1" y="0"/>
                      <a:pt x="0" y="1"/>
                    </a:cubicBezTo>
                    <a:cubicBezTo>
                      <a:pt x="0" y="5"/>
                      <a:pt x="1" y="8"/>
                      <a:pt x="2" y="9"/>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79" name="Freeform 223"/>
              <p:cNvSpPr>
                <a:spLocks/>
              </p:cNvSpPr>
              <p:nvPr/>
            </p:nvSpPr>
            <p:spPr bwMode="auto">
              <a:xfrm>
                <a:off x="117" y="538"/>
                <a:ext cx="115" cy="31"/>
              </a:xfrm>
              <a:custGeom>
                <a:avLst/>
                <a:gdLst>
                  <a:gd name="T0" fmla="*/ 31034 w 7"/>
                  <a:gd name="T1" fmla="*/ 429 h 6"/>
                  <a:gd name="T2" fmla="*/ 4321 w 7"/>
                  <a:gd name="T3" fmla="*/ 134 h 6"/>
                  <a:gd name="T4" fmla="*/ 4321 w 7"/>
                  <a:gd name="T5" fmla="*/ 429 h 6"/>
                  <a:gd name="T6" fmla="*/ 31034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1"/>
                      <a:pt x="3" y="0"/>
                      <a:pt x="1" y="1"/>
                    </a:cubicBezTo>
                    <a:cubicBezTo>
                      <a:pt x="0" y="2"/>
                      <a:pt x="0" y="3"/>
                      <a:pt x="1" y="3"/>
                    </a:cubicBezTo>
                    <a:cubicBezTo>
                      <a:pt x="3" y="6"/>
                      <a:pt x="6" y="5"/>
                      <a:pt x="7"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0" name="Freeform 224"/>
              <p:cNvSpPr>
                <a:spLocks/>
              </p:cNvSpPr>
              <p:nvPr/>
            </p:nvSpPr>
            <p:spPr bwMode="auto">
              <a:xfrm>
                <a:off x="117" y="538"/>
                <a:ext cx="115" cy="31"/>
              </a:xfrm>
              <a:custGeom>
                <a:avLst/>
                <a:gdLst>
                  <a:gd name="T0" fmla="*/ 31034 w 7"/>
                  <a:gd name="T1" fmla="*/ 429 h 6"/>
                  <a:gd name="T2" fmla="*/ 4321 w 7"/>
                  <a:gd name="T3" fmla="*/ 134 h 6"/>
                  <a:gd name="T4" fmla="*/ 4321 w 7"/>
                  <a:gd name="T5" fmla="*/ 429 h 6"/>
                  <a:gd name="T6" fmla="*/ 31034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1"/>
                      <a:pt x="3" y="0"/>
                      <a:pt x="1" y="1"/>
                    </a:cubicBezTo>
                    <a:cubicBezTo>
                      <a:pt x="0" y="2"/>
                      <a:pt x="0" y="3"/>
                      <a:pt x="1" y="3"/>
                    </a:cubicBezTo>
                    <a:cubicBezTo>
                      <a:pt x="3" y="6"/>
                      <a:pt x="6" y="5"/>
                      <a:pt x="7"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81" name="Freeform 225"/>
              <p:cNvSpPr>
                <a:spLocks/>
              </p:cNvSpPr>
              <p:nvPr/>
            </p:nvSpPr>
            <p:spPr bwMode="auto">
              <a:xfrm>
                <a:off x="150" y="495"/>
                <a:ext cx="147" cy="74"/>
              </a:xfrm>
              <a:custGeom>
                <a:avLst/>
                <a:gdLst>
                  <a:gd name="T0" fmla="*/ 39216 w 9"/>
                  <a:gd name="T1" fmla="*/ 2067 h 14"/>
                  <a:gd name="T2" fmla="*/ 0 w 9"/>
                  <a:gd name="T3" fmla="*/ 449 h 14"/>
                  <a:gd name="T4" fmla="*/ 8804 w 9"/>
                  <a:gd name="T5" fmla="*/ 0 h 14"/>
                  <a:gd name="T6" fmla="*/ 39216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14"/>
                    </a:moveTo>
                    <a:cubicBezTo>
                      <a:pt x="6" y="14"/>
                      <a:pt x="1" y="7"/>
                      <a:pt x="0" y="3"/>
                    </a:cubicBezTo>
                    <a:cubicBezTo>
                      <a:pt x="0" y="0"/>
                      <a:pt x="1" y="0"/>
                      <a:pt x="2" y="0"/>
                    </a:cubicBezTo>
                    <a:cubicBezTo>
                      <a:pt x="7" y="3"/>
                      <a:pt x="9" y="11"/>
                      <a:pt x="9" y="1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2" name="Freeform 226"/>
              <p:cNvSpPr>
                <a:spLocks/>
              </p:cNvSpPr>
              <p:nvPr/>
            </p:nvSpPr>
            <p:spPr bwMode="auto">
              <a:xfrm>
                <a:off x="150" y="495"/>
                <a:ext cx="147" cy="74"/>
              </a:xfrm>
              <a:custGeom>
                <a:avLst/>
                <a:gdLst>
                  <a:gd name="T0" fmla="*/ 39216 w 9"/>
                  <a:gd name="T1" fmla="*/ 2067 h 14"/>
                  <a:gd name="T2" fmla="*/ 0 w 9"/>
                  <a:gd name="T3" fmla="*/ 449 h 14"/>
                  <a:gd name="T4" fmla="*/ 8804 w 9"/>
                  <a:gd name="T5" fmla="*/ 0 h 14"/>
                  <a:gd name="T6" fmla="*/ 39216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14"/>
                    </a:moveTo>
                    <a:cubicBezTo>
                      <a:pt x="6" y="14"/>
                      <a:pt x="1" y="7"/>
                      <a:pt x="0" y="3"/>
                    </a:cubicBezTo>
                    <a:cubicBezTo>
                      <a:pt x="0" y="0"/>
                      <a:pt x="1" y="0"/>
                      <a:pt x="2" y="0"/>
                    </a:cubicBezTo>
                    <a:cubicBezTo>
                      <a:pt x="7" y="3"/>
                      <a:pt x="9" y="11"/>
                      <a:pt x="9" y="14"/>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83" name="Freeform 227"/>
              <p:cNvSpPr>
                <a:spLocks/>
              </p:cNvSpPr>
              <p:nvPr/>
            </p:nvSpPr>
            <p:spPr bwMode="auto">
              <a:xfrm>
                <a:off x="264" y="559"/>
                <a:ext cx="114" cy="38"/>
              </a:xfrm>
              <a:custGeom>
                <a:avLst/>
                <a:gdLst>
                  <a:gd name="T0" fmla="*/ 0 w 7"/>
                  <a:gd name="T1" fmla="*/ 578 h 8"/>
                  <a:gd name="T2" fmla="*/ 21481 w 7"/>
                  <a:gd name="T3" fmla="*/ 0 h 8"/>
                  <a:gd name="T4" fmla="*/ 0 w 7"/>
                  <a:gd name="T5" fmla="*/ 578 h 8"/>
                  <a:gd name="T6" fmla="*/ 0 60000 65536"/>
                  <a:gd name="T7" fmla="*/ 0 60000 65536"/>
                  <a:gd name="T8" fmla="*/ 0 60000 65536"/>
                </a:gdLst>
                <a:ahLst/>
                <a:cxnLst>
                  <a:cxn ang="T6">
                    <a:pos x="T0" y="T1"/>
                  </a:cxn>
                  <a:cxn ang="T7">
                    <a:pos x="T2" y="T3"/>
                  </a:cxn>
                  <a:cxn ang="T8">
                    <a:pos x="T4" y="T5"/>
                  </a:cxn>
                </a:cxnLst>
                <a:rect l="0" t="0" r="r" b="b"/>
                <a:pathLst>
                  <a:path w="7" h="8">
                    <a:moveTo>
                      <a:pt x="0" y="4"/>
                    </a:moveTo>
                    <a:cubicBezTo>
                      <a:pt x="2" y="8"/>
                      <a:pt x="7" y="5"/>
                      <a:pt x="5" y="0"/>
                    </a:cubicBezTo>
                    <a:cubicBezTo>
                      <a:pt x="3" y="1"/>
                      <a:pt x="2" y="3"/>
                      <a:pt x="0" y="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4" name="Freeform 228"/>
              <p:cNvSpPr>
                <a:spLocks noEditPoints="1"/>
              </p:cNvSpPr>
              <p:nvPr/>
            </p:nvSpPr>
            <p:spPr bwMode="auto">
              <a:xfrm>
                <a:off x="248" y="553"/>
                <a:ext cx="114" cy="43"/>
              </a:xfrm>
              <a:custGeom>
                <a:avLst/>
                <a:gdLst>
                  <a:gd name="T0" fmla="*/ 8745 w 7"/>
                  <a:gd name="T1" fmla="*/ 779 h 8"/>
                  <a:gd name="T2" fmla="*/ 17247 w 7"/>
                  <a:gd name="T3" fmla="*/ 925 h 8"/>
                  <a:gd name="T4" fmla="*/ 12996 w 7"/>
                  <a:gd name="T5" fmla="*/ 1242 h 8"/>
                  <a:gd name="T6" fmla="*/ 4251 w 7"/>
                  <a:gd name="T7" fmla="*/ 925 h 8"/>
                  <a:gd name="T8" fmla="*/ 8745 w 7"/>
                  <a:gd name="T9" fmla="*/ 779 h 8"/>
                  <a:gd name="T10" fmla="*/ 17247 w 7"/>
                  <a:gd name="T11" fmla="*/ 925 h 8"/>
                  <a:gd name="T12" fmla="*/ 17247 w 7"/>
                  <a:gd name="T13" fmla="*/ 925 h 8"/>
                  <a:gd name="T14" fmla="*/ 21481 w 7"/>
                  <a:gd name="T15" fmla="*/ 1242 h 8"/>
                  <a:gd name="T16" fmla="*/ 12996 w 7"/>
                  <a:gd name="T17" fmla="*/ 1242 h 8"/>
                  <a:gd name="T18" fmla="*/ 17247 w 7"/>
                  <a:gd name="T19" fmla="*/ 925 h 8"/>
                  <a:gd name="T20" fmla="*/ 17247 w 7"/>
                  <a:gd name="T21" fmla="*/ 925 h 8"/>
                  <a:gd name="T22" fmla="*/ 21481 w 7"/>
                  <a:gd name="T23" fmla="*/ 925 h 8"/>
                  <a:gd name="T24" fmla="*/ 25992 w 7"/>
                  <a:gd name="T25" fmla="*/ 925 h 8"/>
                  <a:gd name="T26" fmla="*/ 21481 w 7"/>
                  <a:gd name="T27" fmla="*/ 1242 h 8"/>
                  <a:gd name="T28" fmla="*/ 17247 w 7"/>
                  <a:gd name="T29" fmla="*/ 925 h 8"/>
                  <a:gd name="T30" fmla="*/ 21481 w 7"/>
                  <a:gd name="T31" fmla="*/ 925 h 8"/>
                  <a:gd name="T32" fmla="*/ 21481 w 7"/>
                  <a:gd name="T33" fmla="*/ 925 h 8"/>
                  <a:gd name="T34" fmla="*/ 25992 w 7"/>
                  <a:gd name="T35" fmla="*/ 925 h 8"/>
                  <a:gd name="T36" fmla="*/ 21481 w 7"/>
                  <a:gd name="T37" fmla="*/ 925 h 8"/>
                  <a:gd name="T38" fmla="*/ 21481 w 7"/>
                  <a:gd name="T39" fmla="*/ 925 h 8"/>
                  <a:gd name="T40" fmla="*/ 21481 w 7"/>
                  <a:gd name="T41" fmla="*/ 145 h 8"/>
                  <a:gd name="T42" fmla="*/ 25992 w 7"/>
                  <a:gd name="T43" fmla="*/ 145 h 8"/>
                  <a:gd name="T44" fmla="*/ 25992 w 7"/>
                  <a:gd name="T45" fmla="*/ 925 h 8"/>
                  <a:gd name="T46" fmla="*/ 21481 w 7"/>
                  <a:gd name="T47" fmla="*/ 925 h 8"/>
                  <a:gd name="T48" fmla="*/ 21481 w 7"/>
                  <a:gd name="T49" fmla="*/ 0 h 8"/>
                  <a:gd name="T50" fmla="*/ 25992 w 7"/>
                  <a:gd name="T51" fmla="*/ 0 h 8"/>
                  <a:gd name="T52" fmla="*/ 25992 w 7"/>
                  <a:gd name="T53" fmla="*/ 145 h 8"/>
                  <a:gd name="T54" fmla="*/ 25992 w 7"/>
                  <a:gd name="T55" fmla="*/ 145 h 8"/>
                  <a:gd name="T56" fmla="*/ 21481 w 7"/>
                  <a:gd name="T57" fmla="*/ 0 h 8"/>
                  <a:gd name="T58" fmla="*/ 25992 w 7"/>
                  <a:gd name="T59" fmla="*/ 145 h 8"/>
                  <a:gd name="T60" fmla="*/ 17247 w 7"/>
                  <a:gd name="T61" fmla="*/ 634 h 8"/>
                  <a:gd name="T62" fmla="*/ 12996 w 7"/>
                  <a:gd name="T63" fmla="*/ 317 h 8"/>
                  <a:gd name="T64" fmla="*/ 21481 w 7"/>
                  <a:gd name="T65" fmla="*/ 0 h 8"/>
                  <a:gd name="T66" fmla="*/ 25992 w 7"/>
                  <a:gd name="T67" fmla="*/ 145 h 8"/>
                  <a:gd name="T68" fmla="*/ 17247 w 7"/>
                  <a:gd name="T69" fmla="*/ 634 h 8"/>
                  <a:gd name="T70" fmla="*/ 4251 w 7"/>
                  <a:gd name="T71" fmla="*/ 925 h 8"/>
                  <a:gd name="T72" fmla="*/ 4251 w 7"/>
                  <a:gd name="T73" fmla="*/ 779 h 8"/>
                  <a:gd name="T74" fmla="*/ 12996 w 7"/>
                  <a:gd name="T75" fmla="*/ 317 h 8"/>
                  <a:gd name="T76" fmla="*/ 17247 w 7"/>
                  <a:gd name="T77" fmla="*/ 634 h 8"/>
                  <a:gd name="T78" fmla="*/ 4251 w 7"/>
                  <a:gd name="T79" fmla="*/ 925 h 8"/>
                  <a:gd name="T80" fmla="*/ 0 w 7"/>
                  <a:gd name="T81" fmla="*/ 779 h 8"/>
                  <a:gd name="T82" fmla="*/ 4251 w 7"/>
                  <a:gd name="T83" fmla="*/ 779 h 8"/>
                  <a:gd name="T84" fmla="*/ 4251 w 7"/>
                  <a:gd name="T85" fmla="*/ 779 h 8"/>
                  <a:gd name="T86" fmla="*/ 4251 w 7"/>
                  <a:gd name="T87" fmla="*/ 925 h 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 h="8">
                    <a:moveTo>
                      <a:pt x="2" y="5"/>
                    </a:moveTo>
                    <a:cubicBezTo>
                      <a:pt x="2" y="6"/>
                      <a:pt x="3" y="6"/>
                      <a:pt x="4" y="6"/>
                    </a:cubicBezTo>
                    <a:lnTo>
                      <a:pt x="3" y="8"/>
                    </a:lnTo>
                    <a:cubicBezTo>
                      <a:pt x="2" y="8"/>
                      <a:pt x="1" y="7"/>
                      <a:pt x="1" y="6"/>
                    </a:cubicBezTo>
                    <a:lnTo>
                      <a:pt x="2" y="5"/>
                    </a:lnTo>
                    <a:close/>
                    <a:moveTo>
                      <a:pt x="4" y="6"/>
                    </a:moveTo>
                    <a:cubicBezTo>
                      <a:pt x="4" y="7"/>
                      <a:pt x="4" y="6"/>
                      <a:pt x="4" y="6"/>
                    </a:cubicBezTo>
                    <a:lnTo>
                      <a:pt x="5" y="8"/>
                    </a:lnTo>
                    <a:cubicBezTo>
                      <a:pt x="4" y="8"/>
                      <a:pt x="4" y="8"/>
                      <a:pt x="3" y="8"/>
                    </a:cubicBezTo>
                    <a:lnTo>
                      <a:pt x="4" y="6"/>
                    </a:lnTo>
                    <a:close/>
                    <a:moveTo>
                      <a:pt x="4" y="6"/>
                    </a:moveTo>
                    <a:cubicBezTo>
                      <a:pt x="5" y="6"/>
                      <a:pt x="5" y="6"/>
                      <a:pt x="5" y="6"/>
                    </a:cubicBezTo>
                    <a:lnTo>
                      <a:pt x="6" y="6"/>
                    </a:lnTo>
                    <a:cubicBezTo>
                      <a:pt x="6" y="7"/>
                      <a:pt x="5" y="7"/>
                      <a:pt x="5" y="8"/>
                    </a:cubicBezTo>
                    <a:lnTo>
                      <a:pt x="4" y="6"/>
                    </a:lnTo>
                    <a:close/>
                    <a:moveTo>
                      <a:pt x="5" y="6"/>
                    </a:moveTo>
                    <a:lnTo>
                      <a:pt x="5" y="6"/>
                    </a:lnTo>
                    <a:lnTo>
                      <a:pt x="6" y="6"/>
                    </a:lnTo>
                    <a:lnTo>
                      <a:pt x="5" y="6"/>
                    </a:lnTo>
                    <a:close/>
                    <a:moveTo>
                      <a:pt x="5" y="6"/>
                    </a:moveTo>
                    <a:cubicBezTo>
                      <a:pt x="6" y="5"/>
                      <a:pt x="6" y="3"/>
                      <a:pt x="5" y="1"/>
                    </a:cubicBezTo>
                    <a:lnTo>
                      <a:pt x="6" y="1"/>
                    </a:lnTo>
                    <a:cubicBezTo>
                      <a:pt x="7" y="3"/>
                      <a:pt x="7" y="5"/>
                      <a:pt x="6" y="6"/>
                    </a:cubicBezTo>
                    <a:lnTo>
                      <a:pt x="5" y="6"/>
                    </a:lnTo>
                    <a:close/>
                    <a:moveTo>
                      <a:pt x="5" y="0"/>
                    </a:moveTo>
                    <a:lnTo>
                      <a:pt x="6" y="0"/>
                    </a:lnTo>
                    <a:lnTo>
                      <a:pt x="6" y="1"/>
                    </a:lnTo>
                    <a:lnTo>
                      <a:pt x="5" y="0"/>
                    </a:lnTo>
                    <a:close/>
                    <a:moveTo>
                      <a:pt x="6" y="1"/>
                    </a:moveTo>
                    <a:cubicBezTo>
                      <a:pt x="5" y="2"/>
                      <a:pt x="4" y="3"/>
                      <a:pt x="4" y="4"/>
                    </a:cubicBezTo>
                    <a:lnTo>
                      <a:pt x="3" y="2"/>
                    </a:lnTo>
                    <a:cubicBezTo>
                      <a:pt x="4" y="2"/>
                      <a:pt x="4" y="1"/>
                      <a:pt x="5" y="0"/>
                    </a:cubicBezTo>
                    <a:lnTo>
                      <a:pt x="6" y="1"/>
                    </a:lnTo>
                    <a:close/>
                    <a:moveTo>
                      <a:pt x="4" y="4"/>
                    </a:moveTo>
                    <a:cubicBezTo>
                      <a:pt x="3" y="4"/>
                      <a:pt x="2" y="5"/>
                      <a:pt x="1" y="6"/>
                    </a:cubicBezTo>
                    <a:lnTo>
                      <a:pt x="1" y="5"/>
                    </a:lnTo>
                    <a:cubicBezTo>
                      <a:pt x="2" y="4"/>
                      <a:pt x="2" y="3"/>
                      <a:pt x="3" y="2"/>
                    </a:cubicBezTo>
                    <a:lnTo>
                      <a:pt x="4" y="4"/>
                    </a:lnTo>
                    <a:close/>
                    <a:moveTo>
                      <a:pt x="1" y="6"/>
                    </a:moveTo>
                    <a:lnTo>
                      <a:pt x="0" y="5"/>
                    </a:lnTo>
                    <a:lnTo>
                      <a:pt x="1" y="5"/>
                    </a:lnTo>
                    <a:lnTo>
                      <a:pt x="1" y="6"/>
                    </a:lnTo>
                    <a:close/>
                  </a:path>
                </a:pathLst>
              </a:custGeom>
              <a:solidFill>
                <a:srgbClr val="340E70"/>
              </a:solidFill>
              <a:ln>
                <a:noFill/>
              </a:ln>
            </p:spPr>
            <p:txBody>
              <a:bodyPr/>
              <a:lstStyle/>
              <a:p>
                <a:pPr>
                  <a:defRPr/>
                </a:pPr>
                <a:endParaRPr lang="en-US" sz="1050">
                  <a:latin typeface="+mj-lt"/>
                  <a:cs typeface="Arial" charset="0"/>
                </a:endParaRPr>
              </a:p>
            </p:txBody>
          </p:sp>
          <p:sp>
            <p:nvSpPr>
              <p:cNvPr id="96285" name="Freeform 229"/>
              <p:cNvSpPr>
                <a:spLocks/>
              </p:cNvSpPr>
              <p:nvPr/>
            </p:nvSpPr>
            <p:spPr bwMode="auto">
              <a:xfrm>
                <a:off x="264" y="627"/>
                <a:ext cx="98" cy="64"/>
              </a:xfrm>
              <a:custGeom>
                <a:avLst/>
                <a:gdLst>
                  <a:gd name="T0" fmla="*/ 21870 w 6"/>
                  <a:gd name="T1" fmla="*/ 0 h 12"/>
                  <a:gd name="T2" fmla="*/ 0 w 6"/>
                  <a:gd name="T3" fmla="*/ 1365 h 12"/>
                  <a:gd name="T4" fmla="*/ 13067 w 6"/>
                  <a:gd name="T5" fmla="*/ 1680 h 12"/>
                  <a:gd name="T6" fmla="*/ 21870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0"/>
                    </a:moveTo>
                    <a:cubicBezTo>
                      <a:pt x="2" y="0"/>
                      <a:pt x="0" y="6"/>
                      <a:pt x="0" y="9"/>
                    </a:cubicBezTo>
                    <a:cubicBezTo>
                      <a:pt x="1" y="12"/>
                      <a:pt x="2" y="12"/>
                      <a:pt x="3" y="11"/>
                    </a:cubicBezTo>
                    <a:cubicBezTo>
                      <a:pt x="6" y="7"/>
                      <a:pt x="6" y="2"/>
                      <a:pt x="5"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6" name="Freeform 230"/>
              <p:cNvSpPr>
                <a:spLocks/>
              </p:cNvSpPr>
              <p:nvPr/>
            </p:nvSpPr>
            <p:spPr bwMode="auto">
              <a:xfrm>
                <a:off x="264" y="627"/>
                <a:ext cx="98" cy="64"/>
              </a:xfrm>
              <a:custGeom>
                <a:avLst/>
                <a:gdLst>
                  <a:gd name="T0" fmla="*/ 21870 w 6"/>
                  <a:gd name="T1" fmla="*/ 0 h 12"/>
                  <a:gd name="T2" fmla="*/ 0 w 6"/>
                  <a:gd name="T3" fmla="*/ 1365 h 12"/>
                  <a:gd name="T4" fmla="*/ 13067 w 6"/>
                  <a:gd name="T5" fmla="*/ 1680 h 12"/>
                  <a:gd name="T6" fmla="*/ 21870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0"/>
                    </a:moveTo>
                    <a:cubicBezTo>
                      <a:pt x="2" y="0"/>
                      <a:pt x="0" y="6"/>
                      <a:pt x="0" y="9"/>
                    </a:cubicBezTo>
                    <a:cubicBezTo>
                      <a:pt x="1" y="12"/>
                      <a:pt x="2" y="12"/>
                      <a:pt x="3" y="11"/>
                    </a:cubicBezTo>
                    <a:cubicBezTo>
                      <a:pt x="6" y="7"/>
                      <a:pt x="6" y="2"/>
                      <a:pt x="5"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87" name="Freeform 231"/>
              <p:cNvSpPr>
                <a:spLocks/>
              </p:cNvSpPr>
              <p:nvPr/>
            </p:nvSpPr>
            <p:spPr bwMode="auto">
              <a:xfrm>
                <a:off x="411" y="575"/>
                <a:ext cx="163" cy="38"/>
              </a:xfrm>
              <a:custGeom>
                <a:avLst/>
                <a:gdLst>
                  <a:gd name="T0" fmla="*/ 0 w 10"/>
                  <a:gd name="T1" fmla="*/ 719 h 8"/>
                  <a:gd name="T2" fmla="*/ 34540 w 10"/>
                  <a:gd name="T3" fmla="*/ 305 h 8"/>
                  <a:gd name="T4" fmla="*/ 39055 w 10"/>
                  <a:gd name="T5" fmla="*/ 882 h 8"/>
                  <a:gd name="T6" fmla="*/ 0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5"/>
                    </a:moveTo>
                    <a:cubicBezTo>
                      <a:pt x="1" y="2"/>
                      <a:pt x="6" y="0"/>
                      <a:pt x="8" y="2"/>
                    </a:cubicBezTo>
                    <a:cubicBezTo>
                      <a:pt x="10" y="3"/>
                      <a:pt x="10" y="5"/>
                      <a:pt x="9" y="6"/>
                    </a:cubicBezTo>
                    <a:cubicBezTo>
                      <a:pt x="5" y="8"/>
                      <a:pt x="2" y="7"/>
                      <a:pt x="0"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88" name="Freeform 232"/>
              <p:cNvSpPr>
                <a:spLocks/>
              </p:cNvSpPr>
              <p:nvPr/>
            </p:nvSpPr>
            <p:spPr bwMode="auto">
              <a:xfrm>
                <a:off x="411" y="575"/>
                <a:ext cx="163" cy="38"/>
              </a:xfrm>
              <a:custGeom>
                <a:avLst/>
                <a:gdLst>
                  <a:gd name="T0" fmla="*/ 0 w 10"/>
                  <a:gd name="T1" fmla="*/ 719 h 8"/>
                  <a:gd name="T2" fmla="*/ 34540 w 10"/>
                  <a:gd name="T3" fmla="*/ 305 h 8"/>
                  <a:gd name="T4" fmla="*/ 39055 w 10"/>
                  <a:gd name="T5" fmla="*/ 882 h 8"/>
                  <a:gd name="T6" fmla="*/ 0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5"/>
                    </a:moveTo>
                    <a:cubicBezTo>
                      <a:pt x="1" y="2"/>
                      <a:pt x="6" y="0"/>
                      <a:pt x="8" y="2"/>
                    </a:cubicBezTo>
                    <a:cubicBezTo>
                      <a:pt x="10" y="3"/>
                      <a:pt x="10" y="5"/>
                      <a:pt x="9" y="6"/>
                    </a:cubicBezTo>
                    <a:cubicBezTo>
                      <a:pt x="5" y="8"/>
                      <a:pt x="2" y="7"/>
                      <a:pt x="0"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89" name="Freeform 233"/>
              <p:cNvSpPr>
                <a:spLocks/>
              </p:cNvSpPr>
              <p:nvPr/>
            </p:nvSpPr>
            <p:spPr bwMode="auto">
              <a:xfrm>
                <a:off x="444" y="622"/>
                <a:ext cx="98" cy="32"/>
              </a:xfrm>
              <a:custGeom>
                <a:avLst/>
                <a:gdLst>
                  <a:gd name="T0" fmla="*/ 0 w 6"/>
                  <a:gd name="T1" fmla="*/ 144 h 6"/>
                  <a:gd name="T2" fmla="*/ 26150 w 6"/>
                  <a:gd name="T3" fmla="*/ 453 h 6"/>
                  <a:gd name="T4" fmla="*/ 21870 w 6"/>
                  <a:gd name="T5" fmla="*/ 768 h 6"/>
                  <a:gd name="T6" fmla="*/ 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1"/>
                    </a:moveTo>
                    <a:cubicBezTo>
                      <a:pt x="1" y="0"/>
                      <a:pt x="5" y="1"/>
                      <a:pt x="6" y="3"/>
                    </a:cubicBezTo>
                    <a:cubicBezTo>
                      <a:pt x="6" y="4"/>
                      <a:pt x="6" y="5"/>
                      <a:pt x="5" y="5"/>
                    </a:cubicBezTo>
                    <a:cubicBezTo>
                      <a:pt x="2" y="6"/>
                      <a:pt x="0" y="3"/>
                      <a:pt x="0" y="1"/>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90" name="Freeform 234"/>
              <p:cNvSpPr>
                <a:spLocks/>
              </p:cNvSpPr>
              <p:nvPr/>
            </p:nvSpPr>
            <p:spPr bwMode="auto">
              <a:xfrm>
                <a:off x="444" y="622"/>
                <a:ext cx="98" cy="32"/>
              </a:xfrm>
              <a:custGeom>
                <a:avLst/>
                <a:gdLst>
                  <a:gd name="T0" fmla="*/ 0 w 6"/>
                  <a:gd name="T1" fmla="*/ 144 h 6"/>
                  <a:gd name="T2" fmla="*/ 26150 w 6"/>
                  <a:gd name="T3" fmla="*/ 453 h 6"/>
                  <a:gd name="T4" fmla="*/ 21870 w 6"/>
                  <a:gd name="T5" fmla="*/ 768 h 6"/>
                  <a:gd name="T6" fmla="*/ 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1"/>
                    </a:moveTo>
                    <a:cubicBezTo>
                      <a:pt x="1" y="0"/>
                      <a:pt x="5" y="1"/>
                      <a:pt x="6" y="3"/>
                    </a:cubicBezTo>
                    <a:cubicBezTo>
                      <a:pt x="6" y="4"/>
                      <a:pt x="6" y="5"/>
                      <a:pt x="5" y="5"/>
                    </a:cubicBezTo>
                    <a:cubicBezTo>
                      <a:pt x="2" y="6"/>
                      <a:pt x="0" y="3"/>
                      <a:pt x="0" y="1"/>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1" name="Freeform 235"/>
              <p:cNvSpPr>
                <a:spLocks/>
              </p:cNvSpPr>
              <p:nvPr/>
            </p:nvSpPr>
            <p:spPr bwMode="auto">
              <a:xfrm>
                <a:off x="346" y="648"/>
                <a:ext cx="65" cy="52"/>
              </a:xfrm>
              <a:custGeom>
                <a:avLst/>
                <a:gdLst>
                  <a:gd name="T0" fmla="*/ 12935 w 4"/>
                  <a:gd name="T1" fmla="*/ 0 h 9"/>
                  <a:gd name="T2" fmla="*/ 12935 w 4"/>
                  <a:gd name="T3" fmla="*/ 1221 h 9"/>
                  <a:gd name="T4" fmla="*/ 4225 w 4"/>
                  <a:gd name="T5" fmla="*/ 1221 h 9"/>
                  <a:gd name="T6" fmla="*/ 1293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0"/>
                    </a:moveTo>
                    <a:cubicBezTo>
                      <a:pt x="4" y="1"/>
                      <a:pt x="4" y="6"/>
                      <a:pt x="3" y="8"/>
                    </a:cubicBezTo>
                    <a:cubicBezTo>
                      <a:pt x="2" y="9"/>
                      <a:pt x="2" y="9"/>
                      <a:pt x="1" y="8"/>
                    </a:cubicBezTo>
                    <a:cubicBezTo>
                      <a:pt x="0" y="4"/>
                      <a:pt x="2" y="1"/>
                      <a:pt x="3"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92" name="Freeform 236"/>
              <p:cNvSpPr>
                <a:spLocks/>
              </p:cNvSpPr>
              <p:nvPr/>
            </p:nvSpPr>
            <p:spPr bwMode="auto">
              <a:xfrm>
                <a:off x="346" y="648"/>
                <a:ext cx="65" cy="52"/>
              </a:xfrm>
              <a:custGeom>
                <a:avLst/>
                <a:gdLst>
                  <a:gd name="T0" fmla="*/ 12935 w 4"/>
                  <a:gd name="T1" fmla="*/ 0 h 9"/>
                  <a:gd name="T2" fmla="*/ 12935 w 4"/>
                  <a:gd name="T3" fmla="*/ 1221 h 9"/>
                  <a:gd name="T4" fmla="*/ 4225 w 4"/>
                  <a:gd name="T5" fmla="*/ 1221 h 9"/>
                  <a:gd name="T6" fmla="*/ 1293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0"/>
                    </a:moveTo>
                    <a:cubicBezTo>
                      <a:pt x="4" y="1"/>
                      <a:pt x="4" y="6"/>
                      <a:pt x="3" y="8"/>
                    </a:cubicBezTo>
                    <a:cubicBezTo>
                      <a:pt x="2" y="9"/>
                      <a:pt x="2" y="9"/>
                      <a:pt x="1" y="8"/>
                    </a:cubicBezTo>
                    <a:cubicBezTo>
                      <a:pt x="0" y="4"/>
                      <a:pt x="2" y="1"/>
                      <a:pt x="3"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3" name="Freeform 237"/>
              <p:cNvSpPr>
                <a:spLocks/>
              </p:cNvSpPr>
              <p:nvPr/>
            </p:nvSpPr>
            <p:spPr bwMode="auto">
              <a:xfrm>
                <a:off x="362" y="617"/>
                <a:ext cx="147" cy="82"/>
              </a:xfrm>
              <a:custGeom>
                <a:avLst/>
                <a:gdLst>
                  <a:gd name="T0" fmla="*/ 4263 w 9"/>
                  <a:gd name="T1" fmla="*/ 0 h 15"/>
                  <a:gd name="T2" fmla="*/ 26150 w 9"/>
                  <a:gd name="T3" fmla="*/ 2054 h 15"/>
                  <a:gd name="T4" fmla="*/ 39216 w 9"/>
                  <a:gd name="T5" fmla="*/ 1749 h 15"/>
                  <a:gd name="T6" fmla="*/ 426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0"/>
                    </a:moveTo>
                    <a:cubicBezTo>
                      <a:pt x="0" y="3"/>
                      <a:pt x="3" y="12"/>
                      <a:pt x="6" y="14"/>
                    </a:cubicBezTo>
                    <a:cubicBezTo>
                      <a:pt x="8" y="15"/>
                      <a:pt x="9" y="14"/>
                      <a:pt x="9" y="12"/>
                    </a:cubicBezTo>
                    <a:cubicBezTo>
                      <a:pt x="8" y="5"/>
                      <a:pt x="3" y="0"/>
                      <a:pt x="1"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94" name="Freeform 238"/>
              <p:cNvSpPr>
                <a:spLocks/>
              </p:cNvSpPr>
              <p:nvPr/>
            </p:nvSpPr>
            <p:spPr bwMode="auto">
              <a:xfrm>
                <a:off x="362" y="617"/>
                <a:ext cx="147" cy="82"/>
              </a:xfrm>
              <a:custGeom>
                <a:avLst/>
                <a:gdLst>
                  <a:gd name="T0" fmla="*/ 4263 w 9"/>
                  <a:gd name="T1" fmla="*/ 0 h 15"/>
                  <a:gd name="T2" fmla="*/ 26150 w 9"/>
                  <a:gd name="T3" fmla="*/ 2054 h 15"/>
                  <a:gd name="T4" fmla="*/ 39216 w 9"/>
                  <a:gd name="T5" fmla="*/ 1749 h 15"/>
                  <a:gd name="T6" fmla="*/ 426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0"/>
                    </a:moveTo>
                    <a:cubicBezTo>
                      <a:pt x="0" y="3"/>
                      <a:pt x="3" y="12"/>
                      <a:pt x="6" y="14"/>
                    </a:cubicBezTo>
                    <a:cubicBezTo>
                      <a:pt x="8" y="15"/>
                      <a:pt x="9" y="14"/>
                      <a:pt x="9" y="12"/>
                    </a:cubicBezTo>
                    <a:cubicBezTo>
                      <a:pt x="8" y="5"/>
                      <a:pt x="3" y="0"/>
                      <a:pt x="1"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5" name="Freeform 239"/>
              <p:cNvSpPr>
                <a:spLocks/>
              </p:cNvSpPr>
              <p:nvPr/>
            </p:nvSpPr>
            <p:spPr bwMode="auto">
              <a:xfrm>
                <a:off x="297" y="575"/>
                <a:ext cx="114" cy="52"/>
              </a:xfrm>
              <a:custGeom>
                <a:avLst/>
                <a:gdLst>
                  <a:gd name="T0" fmla="*/ 12996 w 7"/>
                  <a:gd name="T1" fmla="*/ 1404 h 10"/>
                  <a:gd name="T2" fmla="*/ 30243 w 7"/>
                  <a:gd name="T3" fmla="*/ 702 h 10"/>
                  <a:gd name="T4" fmla="*/ 12996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3" y="10"/>
                    </a:moveTo>
                    <a:cubicBezTo>
                      <a:pt x="0" y="5"/>
                      <a:pt x="4" y="0"/>
                      <a:pt x="7" y="5"/>
                    </a:cubicBezTo>
                    <a:cubicBezTo>
                      <a:pt x="6" y="6"/>
                      <a:pt x="4" y="8"/>
                      <a:pt x="3" y="1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296" name="Freeform 240"/>
              <p:cNvSpPr>
                <a:spLocks/>
              </p:cNvSpPr>
              <p:nvPr/>
            </p:nvSpPr>
            <p:spPr bwMode="auto">
              <a:xfrm>
                <a:off x="297" y="575"/>
                <a:ext cx="114" cy="52"/>
              </a:xfrm>
              <a:custGeom>
                <a:avLst/>
                <a:gdLst>
                  <a:gd name="T0" fmla="*/ 12996 w 7"/>
                  <a:gd name="T1" fmla="*/ 1404 h 10"/>
                  <a:gd name="T2" fmla="*/ 30243 w 7"/>
                  <a:gd name="T3" fmla="*/ 702 h 10"/>
                  <a:gd name="T4" fmla="*/ 12996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3" y="10"/>
                    </a:moveTo>
                    <a:cubicBezTo>
                      <a:pt x="0" y="5"/>
                      <a:pt x="4" y="0"/>
                      <a:pt x="7" y="5"/>
                    </a:cubicBezTo>
                    <a:cubicBezTo>
                      <a:pt x="6" y="6"/>
                      <a:pt x="4" y="8"/>
                      <a:pt x="3" y="1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7" name="Freeform 241"/>
              <p:cNvSpPr>
                <a:spLocks/>
              </p:cNvSpPr>
              <p:nvPr/>
            </p:nvSpPr>
            <p:spPr bwMode="auto">
              <a:xfrm>
                <a:off x="52" y="3954"/>
                <a:ext cx="294" cy="327"/>
              </a:xfrm>
              <a:custGeom>
                <a:avLst/>
                <a:gdLst>
                  <a:gd name="T0" fmla="*/ 26150 w 18"/>
                  <a:gd name="T1" fmla="*/ 1171 h 62"/>
                  <a:gd name="T2" fmla="*/ 17346 w 18"/>
                  <a:gd name="T3" fmla="*/ 1028 h 62"/>
                  <a:gd name="T4" fmla="*/ 34953 w 18"/>
                  <a:gd name="T5" fmla="*/ 2057 h 62"/>
                  <a:gd name="T6" fmla="*/ 21870 w 18"/>
                  <a:gd name="T7" fmla="*/ 3950 h 62"/>
                  <a:gd name="T8" fmla="*/ 30413 w 18"/>
                  <a:gd name="T9" fmla="*/ 5870 h 62"/>
                  <a:gd name="T10" fmla="*/ 4263 w 18"/>
                  <a:gd name="T11" fmla="*/ 6593 h 62"/>
                  <a:gd name="T12" fmla="*/ 21870 w 18"/>
                  <a:gd name="T13" fmla="*/ 7790 h 62"/>
                  <a:gd name="T14" fmla="*/ 39216 w 18"/>
                  <a:gd name="T15" fmla="*/ 6762 h 62"/>
                  <a:gd name="T16" fmla="*/ 21870 w 18"/>
                  <a:gd name="T17" fmla="*/ 7342 h 62"/>
                  <a:gd name="T18" fmla="*/ 39216 w 18"/>
                  <a:gd name="T19" fmla="*/ 6456 h 62"/>
                  <a:gd name="T20" fmla="*/ 65366 w 18"/>
                  <a:gd name="T21" fmla="*/ 9098 h 62"/>
                  <a:gd name="T22" fmla="*/ 74170 w 18"/>
                  <a:gd name="T23" fmla="*/ 8650 h 62"/>
                  <a:gd name="T24" fmla="*/ 43479 w 18"/>
                  <a:gd name="T25" fmla="*/ 6176 h 62"/>
                  <a:gd name="T26" fmla="*/ 30413 w 18"/>
                  <a:gd name="T27" fmla="*/ 4562 h 62"/>
                  <a:gd name="T28" fmla="*/ 48020 w 18"/>
                  <a:gd name="T29" fmla="*/ 3534 h 62"/>
                  <a:gd name="T30" fmla="*/ 56562 w 18"/>
                  <a:gd name="T31" fmla="*/ 3813 h 62"/>
                  <a:gd name="T32" fmla="*/ 52283 w 18"/>
                  <a:gd name="T33" fmla="*/ 3228 h 62"/>
                  <a:gd name="T34" fmla="*/ 26150 w 18"/>
                  <a:gd name="T35" fmla="*/ 3813 h 62"/>
                  <a:gd name="T36" fmla="*/ 17346 w 18"/>
                  <a:gd name="T37" fmla="*/ 585 h 62"/>
                  <a:gd name="T38" fmla="*/ 21870 w 18"/>
                  <a:gd name="T39" fmla="*/ 2057 h 62"/>
                  <a:gd name="T40" fmla="*/ 26150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8"/>
                    </a:moveTo>
                    <a:cubicBezTo>
                      <a:pt x="4" y="12"/>
                      <a:pt x="2" y="8"/>
                      <a:pt x="4" y="7"/>
                    </a:cubicBezTo>
                    <a:cubicBezTo>
                      <a:pt x="7" y="5"/>
                      <a:pt x="9" y="7"/>
                      <a:pt x="8" y="14"/>
                    </a:cubicBezTo>
                    <a:cubicBezTo>
                      <a:pt x="8" y="20"/>
                      <a:pt x="6" y="23"/>
                      <a:pt x="5" y="27"/>
                    </a:cubicBezTo>
                    <a:cubicBezTo>
                      <a:pt x="4" y="32"/>
                      <a:pt x="4" y="37"/>
                      <a:pt x="7" y="40"/>
                    </a:cubicBezTo>
                    <a:cubicBezTo>
                      <a:pt x="5" y="40"/>
                      <a:pt x="2" y="40"/>
                      <a:pt x="1" y="45"/>
                    </a:cubicBezTo>
                    <a:cubicBezTo>
                      <a:pt x="1" y="49"/>
                      <a:pt x="2" y="53"/>
                      <a:pt x="5" y="53"/>
                    </a:cubicBezTo>
                    <a:cubicBezTo>
                      <a:pt x="9" y="53"/>
                      <a:pt x="11" y="48"/>
                      <a:pt x="9" y="46"/>
                    </a:cubicBezTo>
                    <a:cubicBezTo>
                      <a:pt x="7" y="43"/>
                      <a:pt x="3" y="46"/>
                      <a:pt x="5" y="50"/>
                    </a:cubicBezTo>
                    <a:cubicBezTo>
                      <a:pt x="0" y="46"/>
                      <a:pt x="5" y="40"/>
                      <a:pt x="9" y="44"/>
                    </a:cubicBezTo>
                    <a:cubicBezTo>
                      <a:pt x="13" y="46"/>
                      <a:pt x="16" y="57"/>
                      <a:pt x="15" y="62"/>
                    </a:cubicBezTo>
                    <a:cubicBezTo>
                      <a:pt x="16" y="61"/>
                      <a:pt x="16" y="60"/>
                      <a:pt x="17" y="59"/>
                    </a:cubicBezTo>
                    <a:cubicBezTo>
                      <a:pt x="18" y="57"/>
                      <a:pt x="13" y="44"/>
                      <a:pt x="10" y="42"/>
                    </a:cubicBezTo>
                    <a:cubicBezTo>
                      <a:pt x="7" y="40"/>
                      <a:pt x="6" y="38"/>
                      <a:pt x="7" y="31"/>
                    </a:cubicBezTo>
                    <a:cubicBezTo>
                      <a:pt x="7" y="28"/>
                      <a:pt x="9" y="23"/>
                      <a:pt x="11" y="24"/>
                    </a:cubicBezTo>
                    <a:cubicBezTo>
                      <a:pt x="10" y="25"/>
                      <a:pt x="12" y="27"/>
                      <a:pt x="13" y="26"/>
                    </a:cubicBezTo>
                    <a:cubicBezTo>
                      <a:pt x="14" y="26"/>
                      <a:pt x="14" y="22"/>
                      <a:pt x="12" y="22"/>
                    </a:cubicBezTo>
                    <a:cubicBezTo>
                      <a:pt x="10" y="22"/>
                      <a:pt x="8" y="24"/>
                      <a:pt x="6" y="26"/>
                    </a:cubicBezTo>
                    <a:cubicBezTo>
                      <a:pt x="11" y="22"/>
                      <a:pt x="12" y="0"/>
                      <a:pt x="4" y="4"/>
                    </a:cubicBezTo>
                    <a:cubicBezTo>
                      <a:pt x="0" y="6"/>
                      <a:pt x="1" y="13"/>
                      <a:pt x="5" y="14"/>
                    </a:cubicBezTo>
                    <a:cubicBezTo>
                      <a:pt x="7" y="14"/>
                      <a:pt x="8" y="8"/>
                      <a:pt x="6" y="8"/>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298" name="Freeform 242"/>
              <p:cNvSpPr>
                <a:spLocks/>
              </p:cNvSpPr>
              <p:nvPr/>
            </p:nvSpPr>
            <p:spPr bwMode="auto">
              <a:xfrm>
                <a:off x="52" y="3954"/>
                <a:ext cx="294" cy="327"/>
              </a:xfrm>
              <a:custGeom>
                <a:avLst/>
                <a:gdLst>
                  <a:gd name="T0" fmla="*/ 26150 w 18"/>
                  <a:gd name="T1" fmla="*/ 1171 h 62"/>
                  <a:gd name="T2" fmla="*/ 17346 w 18"/>
                  <a:gd name="T3" fmla="*/ 1028 h 62"/>
                  <a:gd name="T4" fmla="*/ 34953 w 18"/>
                  <a:gd name="T5" fmla="*/ 2057 h 62"/>
                  <a:gd name="T6" fmla="*/ 21870 w 18"/>
                  <a:gd name="T7" fmla="*/ 3950 h 62"/>
                  <a:gd name="T8" fmla="*/ 30413 w 18"/>
                  <a:gd name="T9" fmla="*/ 5870 h 62"/>
                  <a:gd name="T10" fmla="*/ 4263 w 18"/>
                  <a:gd name="T11" fmla="*/ 6593 h 62"/>
                  <a:gd name="T12" fmla="*/ 21870 w 18"/>
                  <a:gd name="T13" fmla="*/ 7790 h 62"/>
                  <a:gd name="T14" fmla="*/ 39216 w 18"/>
                  <a:gd name="T15" fmla="*/ 6762 h 62"/>
                  <a:gd name="T16" fmla="*/ 21870 w 18"/>
                  <a:gd name="T17" fmla="*/ 7342 h 62"/>
                  <a:gd name="T18" fmla="*/ 39216 w 18"/>
                  <a:gd name="T19" fmla="*/ 6456 h 62"/>
                  <a:gd name="T20" fmla="*/ 65366 w 18"/>
                  <a:gd name="T21" fmla="*/ 9098 h 62"/>
                  <a:gd name="T22" fmla="*/ 74170 w 18"/>
                  <a:gd name="T23" fmla="*/ 8650 h 62"/>
                  <a:gd name="T24" fmla="*/ 43479 w 18"/>
                  <a:gd name="T25" fmla="*/ 6176 h 62"/>
                  <a:gd name="T26" fmla="*/ 30413 w 18"/>
                  <a:gd name="T27" fmla="*/ 4562 h 62"/>
                  <a:gd name="T28" fmla="*/ 48020 w 18"/>
                  <a:gd name="T29" fmla="*/ 3534 h 62"/>
                  <a:gd name="T30" fmla="*/ 56562 w 18"/>
                  <a:gd name="T31" fmla="*/ 3813 h 62"/>
                  <a:gd name="T32" fmla="*/ 52283 w 18"/>
                  <a:gd name="T33" fmla="*/ 3228 h 62"/>
                  <a:gd name="T34" fmla="*/ 26150 w 18"/>
                  <a:gd name="T35" fmla="*/ 3813 h 62"/>
                  <a:gd name="T36" fmla="*/ 17346 w 18"/>
                  <a:gd name="T37" fmla="*/ 585 h 62"/>
                  <a:gd name="T38" fmla="*/ 21870 w 18"/>
                  <a:gd name="T39" fmla="*/ 2057 h 62"/>
                  <a:gd name="T40" fmla="*/ 26150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6" y="8"/>
                    </a:moveTo>
                    <a:cubicBezTo>
                      <a:pt x="4" y="12"/>
                      <a:pt x="2" y="8"/>
                      <a:pt x="4" y="7"/>
                    </a:cubicBezTo>
                    <a:cubicBezTo>
                      <a:pt x="7" y="5"/>
                      <a:pt x="9" y="7"/>
                      <a:pt x="8" y="14"/>
                    </a:cubicBezTo>
                    <a:cubicBezTo>
                      <a:pt x="8" y="20"/>
                      <a:pt x="6" y="23"/>
                      <a:pt x="5" y="27"/>
                    </a:cubicBezTo>
                    <a:cubicBezTo>
                      <a:pt x="4" y="32"/>
                      <a:pt x="4" y="37"/>
                      <a:pt x="7" y="40"/>
                    </a:cubicBezTo>
                    <a:cubicBezTo>
                      <a:pt x="5" y="40"/>
                      <a:pt x="2" y="40"/>
                      <a:pt x="1" y="45"/>
                    </a:cubicBezTo>
                    <a:cubicBezTo>
                      <a:pt x="1" y="49"/>
                      <a:pt x="2" y="53"/>
                      <a:pt x="5" y="53"/>
                    </a:cubicBezTo>
                    <a:cubicBezTo>
                      <a:pt x="9" y="53"/>
                      <a:pt x="11" y="48"/>
                      <a:pt x="9" y="46"/>
                    </a:cubicBezTo>
                    <a:cubicBezTo>
                      <a:pt x="7" y="43"/>
                      <a:pt x="3" y="46"/>
                      <a:pt x="5" y="50"/>
                    </a:cubicBezTo>
                    <a:cubicBezTo>
                      <a:pt x="0" y="46"/>
                      <a:pt x="5" y="40"/>
                      <a:pt x="9" y="44"/>
                    </a:cubicBezTo>
                    <a:cubicBezTo>
                      <a:pt x="13" y="46"/>
                      <a:pt x="16" y="57"/>
                      <a:pt x="15" y="62"/>
                    </a:cubicBezTo>
                    <a:cubicBezTo>
                      <a:pt x="16" y="61"/>
                      <a:pt x="16" y="60"/>
                      <a:pt x="17" y="59"/>
                    </a:cubicBezTo>
                    <a:cubicBezTo>
                      <a:pt x="18" y="57"/>
                      <a:pt x="13" y="44"/>
                      <a:pt x="10" y="42"/>
                    </a:cubicBezTo>
                    <a:cubicBezTo>
                      <a:pt x="7" y="40"/>
                      <a:pt x="6" y="38"/>
                      <a:pt x="7" y="31"/>
                    </a:cubicBezTo>
                    <a:cubicBezTo>
                      <a:pt x="7" y="28"/>
                      <a:pt x="9" y="23"/>
                      <a:pt x="11" y="24"/>
                    </a:cubicBezTo>
                    <a:cubicBezTo>
                      <a:pt x="10" y="25"/>
                      <a:pt x="12" y="27"/>
                      <a:pt x="13" y="26"/>
                    </a:cubicBezTo>
                    <a:cubicBezTo>
                      <a:pt x="14" y="26"/>
                      <a:pt x="14" y="22"/>
                      <a:pt x="12" y="22"/>
                    </a:cubicBezTo>
                    <a:cubicBezTo>
                      <a:pt x="10" y="22"/>
                      <a:pt x="8" y="24"/>
                      <a:pt x="6" y="26"/>
                    </a:cubicBezTo>
                    <a:cubicBezTo>
                      <a:pt x="11" y="22"/>
                      <a:pt x="12" y="0"/>
                      <a:pt x="4" y="4"/>
                    </a:cubicBezTo>
                    <a:cubicBezTo>
                      <a:pt x="0" y="6"/>
                      <a:pt x="1" y="13"/>
                      <a:pt x="5" y="14"/>
                    </a:cubicBezTo>
                    <a:cubicBezTo>
                      <a:pt x="7" y="14"/>
                      <a:pt x="8" y="8"/>
                      <a:pt x="6" y="8"/>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299" name="Freeform 243"/>
              <p:cNvSpPr>
                <a:spLocks/>
              </p:cNvSpPr>
              <p:nvPr/>
            </p:nvSpPr>
            <p:spPr bwMode="auto">
              <a:xfrm>
                <a:off x="313" y="4260"/>
                <a:ext cx="820" cy="153"/>
              </a:xfrm>
              <a:custGeom>
                <a:avLst/>
                <a:gdLst>
                  <a:gd name="T0" fmla="*/ 0 w 50"/>
                  <a:gd name="T1" fmla="*/ 443 h 29"/>
                  <a:gd name="T2" fmla="*/ 56467 w 50"/>
                  <a:gd name="T3" fmla="*/ 1308 h 29"/>
                  <a:gd name="T4" fmla="*/ 30355 w 50"/>
                  <a:gd name="T5" fmla="*/ 1308 h 29"/>
                  <a:gd name="T6" fmla="*/ 86822 w 50"/>
                  <a:gd name="T7" fmla="*/ 3535 h 29"/>
                  <a:gd name="T8" fmla="*/ 69523 w 50"/>
                  <a:gd name="T9" fmla="*/ 3952 h 29"/>
                  <a:gd name="T10" fmla="*/ 95619 w 50"/>
                  <a:gd name="T11" fmla="*/ 3535 h 29"/>
                  <a:gd name="T12" fmla="*/ 86822 w 50"/>
                  <a:gd name="T13" fmla="*/ 2506 h 29"/>
                  <a:gd name="T14" fmla="*/ 134771 w 50"/>
                  <a:gd name="T15" fmla="*/ 2643 h 29"/>
                  <a:gd name="T16" fmla="*/ 191238 w 50"/>
                  <a:gd name="T17" fmla="*/ 1614 h 29"/>
                  <a:gd name="T18" fmla="*/ 204277 w 50"/>
                  <a:gd name="T19" fmla="*/ 2786 h 29"/>
                  <a:gd name="T20" fmla="*/ 195497 w 50"/>
                  <a:gd name="T21" fmla="*/ 2337 h 29"/>
                  <a:gd name="T22" fmla="*/ 200018 w 50"/>
                  <a:gd name="T23" fmla="*/ 3229 h 29"/>
                  <a:gd name="T24" fmla="*/ 208553 w 50"/>
                  <a:gd name="T25" fmla="*/ 2058 h 29"/>
                  <a:gd name="T26" fmla="*/ 169402 w 50"/>
                  <a:gd name="T27" fmla="*/ 1477 h 29"/>
                  <a:gd name="T28" fmla="*/ 117455 w 50"/>
                  <a:gd name="T29" fmla="*/ 2506 h 29"/>
                  <a:gd name="T30" fmla="*/ 139030 w 50"/>
                  <a:gd name="T31" fmla="*/ 1029 h 29"/>
                  <a:gd name="T32" fmla="*/ 121715 w 50"/>
                  <a:gd name="T33" fmla="*/ 1029 h 29"/>
                  <a:gd name="T34" fmla="*/ 134771 w 50"/>
                  <a:gd name="T35" fmla="*/ 1308 h 29"/>
                  <a:gd name="T36" fmla="*/ 108675 w 50"/>
                  <a:gd name="T37" fmla="*/ 2506 h 29"/>
                  <a:gd name="T38" fmla="*/ 65247 w 50"/>
                  <a:gd name="T39" fmla="*/ 1614 h 29"/>
                  <a:gd name="T40" fmla="*/ 60727 w 50"/>
                  <a:gd name="T41" fmla="*/ 892 h 29"/>
                  <a:gd name="T42" fmla="*/ 91359 w 50"/>
                  <a:gd name="T43" fmla="*/ 892 h 29"/>
                  <a:gd name="T44" fmla="*/ 73783 w 50"/>
                  <a:gd name="T45" fmla="*/ 892 h 29"/>
                  <a:gd name="T46" fmla="*/ 95619 w 50"/>
                  <a:gd name="T47" fmla="*/ 1477 h 29"/>
                  <a:gd name="T48" fmla="*/ 78303 w 50"/>
                  <a:gd name="T49" fmla="*/ 0 h 29"/>
                  <a:gd name="T50" fmla="*/ 56467 w 50"/>
                  <a:gd name="T51" fmla="*/ 1029 h 29"/>
                  <a:gd name="T52" fmla="*/ 4260 w 50"/>
                  <a:gd name="T53" fmla="*/ 137 h 29"/>
                  <a:gd name="T54" fmla="*/ 0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3"/>
                    </a:moveTo>
                    <a:cubicBezTo>
                      <a:pt x="4" y="3"/>
                      <a:pt x="11" y="6"/>
                      <a:pt x="13" y="9"/>
                    </a:cubicBezTo>
                    <a:lnTo>
                      <a:pt x="7" y="9"/>
                    </a:lnTo>
                    <a:cubicBezTo>
                      <a:pt x="12" y="10"/>
                      <a:pt x="23" y="16"/>
                      <a:pt x="20" y="24"/>
                    </a:cubicBezTo>
                    <a:cubicBezTo>
                      <a:pt x="18" y="18"/>
                      <a:pt x="14" y="24"/>
                      <a:pt x="16" y="27"/>
                    </a:cubicBezTo>
                    <a:cubicBezTo>
                      <a:pt x="17" y="29"/>
                      <a:pt x="21" y="28"/>
                      <a:pt x="22" y="24"/>
                    </a:cubicBezTo>
                    <a:cubicBezTo>
                      <a:pt x="22" y="21"/>
                      <a:pt x="22" y="19"/>
                      <a:pt x="20" y="17"/>
                    </a:cubicBezTo>
                    <a:cubicBezTo>
                      <a:pt x="23" y="19"/>
                      <a:pt x="27" y="21"/>
                      <a:pt x="31" y="18"/>
                    </a:cubicBezTo>
                    <a:cubicBezTo>
                      <a:pt x="36" y="16"/>
                      <a:pt x="38" y="9"/>
                      <a:pt x="44" y="11"/>
                    </a:cubicBezTo>
                    <a:cubicBezTo>
                      <a:pt x="47" y="13"/>
                      <a:pt x="48" y="16"/>
                      <a:pt x="47" y="19"/>
                    </a:cubicBezTo>
                    <a:cubicBezTo>
                      <a:pt x="47" y="16"/>
                      <a:pt x="46" y="16"/>
                      <a:pt x="45" y="16"/>
                    </a:cubicBezTo>
                    <a:cubicBezTo>
                      <a:pt x="42" y="17"/>
                      <a:pt x="43" y="23"/>
                      <a:pt x="46" y="22"/>
                    </a:cubicBezTo>
                    <a:cubicBezTo>
                      <a:pt x="48" y="21"/>
                      <a:pt x="50" y="18"/>
                      <a:pt x="48" y="14"/>
                    </a:cubicBezTo>
                    <a:cubicBezTo>
                      <a:pt x="47" y="9"/>
                      <a:pt x="44" y="8"/>
                      <a:pt x="39" y="10"/>
                    </a:cubicBezTo>
                    <a:cubicBezTo>
                      <a:pt x="36" y="12"/>
                      <a:pt x="31" y="18"/>
                      <a:pt x="27" y="17"/>
                    </a:cubicBezTo>
                    <a:cubicBezTo>
                      <a:pt x="29" y="15"/>
                      <a:pt x="33" y="13"/>
                      <a:pt x="32" y="7"/>
                    </a:cubicBezTo>
                    <a:cubicBezTo>
                      <a:pt x="31" y="4"/>
                      <a:pt x="29" y="5"/>
                      <a:pt x="28" y="7"/>
                    </a:cubicBezTo>
                    <a:cubicBezTo>
                      <a:pt x="28" y="9"/>
                      <a:pt x="30" y="11"/>
                      <a:pt x="31" y="9"/>
                    </a:cubicBezTo>
                    <a:cubicBezTo>
                      <a:pt x="31" y="12"/>
                      <a:pt x="27" y="17"/>
                      <a:pt x="25" y="17"/>
                    </a:cubicBezTo>
                    <a:cubicBezTo>
                      <a:pt x="21" y="17"/>
                      <a:pt x="19" y="14"/>
                      <a:pt x="15" y="11"/>
                    </a:cubicBezTo>
                    <a:cubicBezTo>
                      <a:pt x="14" y="9"/>
                      <a:pt x="13" y="8"/>
                      <a:pt x="14" y="6"/>
                    </a:cubicBezTo>
                    <a:cubicBezTo>
                      <a:pt x="14" y="0"/>
                      <a:pt x="23" y="1"/>
                      <a:pt x="21" y="6"/>
                    </a:cubicBezTo>
                    <a:cubicBezTo>
                      <a:pt x="21" y="3"/>
                      <a:pt x="17" y="5"/>
                      <a:pt x="17" y="6"/>
                    </a:cubicBezTo>
                    <a:cubicBezTo>
                      <a:pt x="17" y="9"/>
                      <a:pt x="19" y="12"/>
                      <a:pt x="22" y="10"/>
                    </a:cubicBezTo>
                    <a:cubicBezTo>
                      <a:pt x="25" y="5"/>
                      <a:pt x="22" y="0"/>
                      <a:pt x="18" y="0"/>
                    </a:cubicBezTo>
                    <a:cubicBezTo>
                      <a:pt x="15" y="0"/>
                      <a:pt x="13" y="2"/>
                      <a:pt x="13" y="7"/>
                    </a:cubicBezTo>
                    <a:cubicBezTo>
                      <a:pt x="10" y="3"/>
                      <a:pt x="5" y="2"/>
                      <a:pt x="1" y="1"/>
                    </a:cubicBezTo>
                    <a:cubicBezTo>
                      <a:pt x="1" y="2"/>
                      <a:pt x="1" y="2"/>
                      <a:pt x="0" y="3"/>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00" name="Freeform 244"/>
              <p:cNvSpPr>
                <a:spLocks/>
              </p:cNvSpPr>
              <p:nvPr/>
            </p:nvSpPr>
            <p:spPr bwMode="auto">
              <a:xfrm>
                <a:off x="313" y="4260"/>
                <a:ext cx="820" cy="153"/>
              </a:xfrm>
              <a:custGeom>
                <a:avLst/>
                <a:gdLst>
                  <a:gd name="T0" fmla="*/ 0 w 50"/>
                  <a:gd name="T1" fmla="*/ 443 h 29"/>
                  <a:gd name="T2" fmla="*/ 56467 w 50"/>
                  <a:gd name="T3" fmla="*/ 1308 h 29"/>
                  <a:gd name="T4" fmla="*/ 30355 w 50"/>
                  <a:gd name="T5" fmla="*/ 1308 h 29"/>
                  <a:gd name="T6" fmla="*/ 86822 w 50"/>
                  <a:gd name="T7" fmla="*/ 3535 h 29"/>
                  <a:gd name="T8" fmla="*/ 69523 w 50"/>
                  <a:gd name="T9" fmla="*/ 3952 h 29"/>
                  <a:gd name="T10" fmla="*/ 95619 w 50"/>
                  <a:gd name="T11" fmla="*/ 3535 h 29"/>
                  <a:gd name="T12" fmla="*/ 86822 w 50"/>
                  <a:gd name="T13" fmla="*/ 2506 h 29"/>
                  <a:gd name="T14" fmla="*/ 134771 w 50"/>
                  <a:gd name="T15" fmla="*/ 2643 h 29"/>
                  <a:gd name="T16" fmla="*/ 191238 w 50"/>
                  <a:gd name="T17" fmla="*/ 1614 h 29"/>
                  <a:gd name="T18" fmla="*/ 204277 w 50"/>
                  <a:gd name="T19" fmla="*/ 2786 h 29"/>
                  <a:gd name="T20" fmla="*/ 195497 w 50"/>
                  <a:gd name="T21" fmla="*/ 2337 h 29"/>
                  <a:gd name="T22" fmla="*/ 200018 w 50"/>
                  <a:gd name="T23" fmla="*/ 3229 h 29"/>
                  <a:gd name="T24" fmla="*/ 208553 w 50"/>
                  <a:gd name="T25" fmla="*/ 2058 h 29"/>
                  <a:gd name="T26" fmla="*/ 169402 w 50"/>
                  <a:gd name="T27" fmla="*/ 1477 h 29"/>
                  <a:gd name="T28" fmla="*/ 117455 w 50"/>
                  <a:gd name="T29" fmla="*/ 2506 h 29"/>
                  <a:gd name="T30" fmla="*/ 139030 w 50"/>
                  <a:gd name="T31" fmla="*/ 1029 h 29"/>
                  <a:gd name="T32" fmla="*/ 121715 w 50"/>
                  <a:gd name="T33" fmla="*/ 1029 h 29"/>
                  <a:gd name="T34" fmla="*/ 134771 w 50"/>
                  <a:gd name="T35" fmla="*/ 1308 h 29"/>
                  <a:gd name="T36" fmla="*/ 108675 w 50"/>
                  <a:gd name="T37" fmla="*/ 2506 h 29"/>
                  <a:gd name="T38" fmla="*/ 65247 w 50"/>
                  <a:gd name="T39" fmla="*/ 1614 h 29"/>
                  <a:gd name="T40" fmla="*/ 60727 w 50"/>
                  <a:gd name="T41" fmla="*/ 892 h 29"/>
                  <a:gd name="T42" fmla="*/ 91359 w 50"/>
                  <a:gd name="T43" fmla="*/ 892 h 29"/>
                  <a:gd name="T44" fmla="*/ 73783 w 50"/>
                  <a:gd name="T45" fmla="*/ 892 h 29"/>
                  <a:gd name="T46" fmla="*/ 95619 w 50"/>
                  <a:gd name="T47" fmla="*/ 1477 h 29"/>
                  <a:gd name="T48" fmla="*/ 78303 w 50"/>
                  <a:gd name="T49" fmla="*/ 0 h 29"/>
                  <a:gd name="T50" fmla="*/ 56467 w 50"/>
                  <a:gd name="T51" fmla="*/ 1029 h 29"/>
                  <a:gd name="T52" fmla="*/ 4260 w 50"/>
                  <a:gd name="T53" fmla="*/ 137 h 29"/>
                  <a:gd name="T54" fmla="*/ 0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0" y="3"/>
                    </a:moveTo>
                    <a:cubicBezTo>
                      <a:pt x="4" y="3"/>
                      <a:pt x="11" y="6"/>
                      <a:pt x="13" y="9"/>
                    </a:cubicBezTo>
                    <a:lnTo>
                      <a:pt x="7" y="9"/>
                    </a:lnTo>
                    <a:cubicBezTo>
                      <a:pt x="12" y="10"/>
                      <a:pt x="23" y="16"/>
                      <a:pt x="20" y="24"/>
                    </a:cubicBezTo>
                    <a:cubicBezTo>
                      <a:pt x="18" y="18"/>
                      <a:pt x="14" y="24"/>
                      <a:pt x="16" y="27"/>
                    </a:cubicBezTo>
                    <a:cubicBezTo>
                      <a:pt x="17" y="29"/>
                      <a:pt x="21" y="28"/>
                      <a:pt x="22" y="24"/>
                    </a:cubicBezTo>
                    <a:cubicBezTo>
                      <a:pt x="22" y="21"/>
                      <a:pt x="22" y="19"/>
                      <a:pt x="20" y="17"/>
                    </a:cubicBezTo>
                    <a:cubicBezTo>
                      <a:pt x="23" y="19"/>
                      <a:pt x="27" y="21"/>
                      <a:pt x="31" y="18"/>
                    </a:cubicBezTo>
                    <a:cubicBezTo>
                      <a:pt x="36" y="16"/>
                      <a:pt x="38" y="9"/>
                      <a:pt x="44" y="11"/>
                    </a:cubicBezTo>
                    <a:cubicBezTo>
                      <a:pt x="47" y="13"/>
                      <a:pt x="48" y="16"/>
                      <a:pt x="47" y="19"/>
                    </a:cubicBezTo>
                    <a:cubicBezTo>
                      <a:pt x="47" y="16"/>
                      <a:pt x="46" y="16"/>
                      <a:pt x="45" y="16"/>
                    </a:cubicBezTo>
                    <a:cubicBezTo>
                      <a:pt x="42" y="17"/>
                      <a:pt x="43" y="23"/>
                      <a:pt x="46" y="22"/>
                    </a:cubicBezTo>
                    <a:cubicBezTo>
                      <a:pt x="48" y="21"/>
                      <a:pt x="50" y="18"/>
                      <a:pt x="48" y="14"/>
                    </a:cubicBezTo>
                    <a:cubicBezTo>
                      <a:pt x="47" y="9"/>
                      <a:pt x="44" y="8"/>
                      <a:pt x="39" y="10"/>
                    </a:cubicBezTo>
                    <a:cubicBezTo>
                      <a:pt x="36" y="12"/>
                      <a:pt x="31" y="18"/>
                      <a:pt x="27" y="17"/>
                    </a:cubicBezTo>
                    <a:cubicBezTo>
                      <a:pt x="29" y="15"/>
                      <a:pt x="33" y="13"/>
                      <a:pt x="32" y="7"/>
                    </a:cubicBezTo>
                    <a:cubicBezTo>
                      <a:pt x="31" y="4"/>
                      <a:pt x="29" y="5"/>
                      <a:pt x="28" y="7"/>
                    </a:cubicBezTo>
                    <a:cubicBezTo>
                      <a:pt x="28" y="9"/>
                      <a:pt x="30" y="11"/>
                      <a:pt x="31" y="9"/>
                    </a:cubicBezTo>
                    <a:cubicBezTo>
                      <a:pt x="31" y="12"/>
                      <a:pt x="27" y="17"/>
                      <a:pt x="25" y="17"/>
                    </a:cubicBezTo>
                    <a:cubicBezTo>
                      <a:pt x="21" y="17"/>
                      <a:pt x="19" y="14"/>
                      <a:pt x="15" y="11"/>
                    </a:cubicBezTo>
                    <a:cubicBezTo>
                      <a:pt x="14" y="9"/>
                      <a:pt x="13" y="8"/>
                      <a:pt x="14" y="6"/>
                    </a:cubicBezTo>
                    <a:cubicBezTo>
                      <a:pt x="14" y="0"/>
                      <a:pt x="23" y="1"/>
                      <a:pt x="21" y="6"/>
                    </a:cubicBezTo>
                    <a:cubicBezTo>
                      <a:pt x="21" y="3"/>
                      <a:pt x="17" y="5"/>
                      <a:pt x="17" y="6"/>
                    </a:cubicBezTo>
                    <a:cubicBezTo>
                      <a:pt x="17" y="9"/>
                      <a:pt x="19" y="12"/>
                      <a:pt x="22" y="10"/>
                    </a:cubicBezTo>
                    <a:cubicBezTo>
                      <a:pt x="25" y="5"/>
                      <a:pt x="22" y="0"/>
                      <a:pt x="18" y="0"/>
                    </a:cubicBezTo>
                    <a:cubicBezTo>
                      <a:pt x="15" y="0"/>
                      <a:pt x="13" y="2"/>
                      <a:pt x="13" y="7"/>
                    </a:cubicBezTo>
                    <a:cubicBezTo>
                      <a:pt x="10" y="3"/>
                      <a:pt x="5" y="2"/>
                      <a:pt x="1" y="1"/>
                    </a:cubicBezTo>
                    <a:cubicBezTo>
                      <a:pt x="1" y="2"/>
                      <a:pt x="1" y="2"/>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1" name="Freeform 245"/>
              <p:cNvSpPr>
                <a:spLocks/>
              </p:cNvSpPr>
              <p:nvPr/>
            </p:nvSpPr>
            <p:spPr bwMode="auto">
              <a:xfrm>
                <a:off x="117" y="4239"/>
                <a:ext cx="147" cy="42"/>
              </a:xfrm>
              <a:custGeom>
                <a:avLst/>
                <a:gdLst>
                  <a:gd name="T0" fmla="*/ 39216 w 9"/>
                  <a:gd name="T1" fmla="*/ 719 h 8"/>
                  <a:gd name="T2" fmla="*/ 4263 w 9"/>
                  <a:gd name="T3" fmla="*/ 137 h 8"/>
                  <a:gd name="T4" fmla="*/ 4263 w 9"/>
                  <a:gd name="T5" fmla="*/ 719 h 8"/>
                  <a:gd name="T6" fmla="*/ 39216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5"/>
                    </a:moveTo>
                    <a:cubicBezTo>
                      <a:pt x="8" y="2"/>
                      <a:pt x="3" y="0"/>
                      <a:pt x="1" y="1"/>
                    </a:cubicBezTo>
                    <a:cubicBezTo>
                      <a:pt x="0" y="2"/>
                      <a:pt x="0" y="4"/>
                      <a:pt x="1" y="5"/>
                    </a:cubicBezTo>
                    <a:cubicBezTo>
                      <a:pt x="4" y="8"/>
                      <a:pt x="8" y="6"/>
                      <a:pt x="9"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02" name="Freeform 246"/>
              <p:cNvSpPr>
                <a:spLocks/>
              </p:cNvSpPr>
              <p:nvPr/>
            </p:nvSpPr>
            <p:spPr bwMode="auto">
              <a:xfrm>
                <a:off x="117" y="4239"/>
                <a:ext cx="147" cy="42"/>
              </a:xfrm>
              <a:custGeom>
                <a:avLst/>
                <a:gdLst>
                  <a:gd name="T0" fmla="*/ 39216 w 9"/>
                  <a:gd name="T1" fmla="*/ 719 h 8"/>
                  <a:gd name="T2" fmla="*/ 4263 w 9"/>
                  <a:gd name="T3" fmla="*/ 137 h 8"/>
                  <a:gd name="T4" fmla="*/ 4263 w 9"/>
                  <a:gd name="T5" fmla="*/ 719 h 8"/>
                  <a:gd name="T6" fmla="*/ 39216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9" y="5"/>
                    </a:moveTo>
                    <a:cubicBezTo>
                      <a:pt x="8" y="2"/>
                      <a:pt x="3" y="0"/>
                      <a:pt x="1" y="1"/>
                    </a:cubicBezTo>
                    <a:cubicBezTo>
                      <a:pt x="0" y="2"/>
                      <a:pt x="0" y="4"/>
                      <a:pt x="1" y="5"/>
                    </a:cubicBezTo>
                    <a:cubicBezTo>
                      <a:pt x="4" y="8"/>
                      <a:pt x="8" y="6"/>
                      <a:pt x="9"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3" name="Freeform 247"/>
              <p:cNvSpPr>
                <a:spLocks/>
              </p:cNvSpPr>
              <p:nvPr/>
            </p:nvSpPr>
            <p:spPr bwMode="auto">
              <a:xfrm>
                <a:off x="313" y="4292"/>
                <a:ext cx="98" cy="63"/>
              </a:xfrm>
              <a:custGeom>
                <a:avLst/>
                <a:gdLst>
                  <a:gd name="T0" fmla="*/ 8804 w 6"/>
                  <a:gd name="T1" fmla="*/ 0 h 12"/>
                  <a:gd name="T2" fmla="*/ 26150 w 6"/>
                  <a:gd name="T3" fmla="*/ 1297 h 12"/>
                  <a:gd name="T4" fmla="*/ 13067 w 6"/>
                  <a:gd name="T5" fmla="*/ 1601 h 12"/>
                  <a:gd name="T6" fmla="*/ 8804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0"/>
                    </a:moveTo>
                    <a:cubicBezTo>
                      <a:pt x="4" y="0"/>
                      <a:pt x="6" y="6"/>
                      <a:pt x="6" y="9"/>
                    </a:cubicBezTo>
                    <a:cubicBezTo>
                      <a:pt x="5" y="12"/>
                      <a:pt x="4" y="12"/>
                      <a:pt x="3" y="11"/>
                    </a:cubicBezTo>
                    <a:cubicBezTo>
                      <a:pt x="0" y="7"/>
                      <a:pt x="1" y="2"/>
                      <a:pt x="2"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04" name="Freeform 248"/>
              <p:cNvSpPr>
                <a:spLocks/>
              </p:cNvSpPr>
              <p:nvPr/>
            </p:nvSpPr>
            <p:spPr bwMode="auto">
              <a:xfrm>
                <a:off x="313" y="4292"/>
                <a:ext cx="98" cy="63"/>
              </a:xfrm>
              <a:custGeom>
                <a:avLst/>
                <a:gdLst>
                  <a:gd name="T0" fmla="*/ 8804 w 6"/>
                  <a:gd name="T1" fmla="*/ 0 h 12"/>
                  <a:gd name="T2" fmla="*/ 26150 w 6"/>
                  <a:gd name="T3" fmla="*/ 1297 h 12"/>
                  <a:gd name="T4" fmla="*/ 13067 w 6"/>
                  <a:gd name="T5" fmla="*/ 1601 h 12"/>
                  <a:gd name="T6" fmla="*/ 8804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2" y="0"/>
                    </a:moveTo>
                    <a:cubicBezTo>
                      <a:pt x="4" y="0"/>
                      <a:pt x="6" y="6"/>
                      <a:pt x="6" y="9"/>
                    </a:cubicBezTo>
                    <a:cubicBezTo>
                      <a:pt x="5" y="12"/>
                      <a:pt x="4" y="12"/>
                      <a:pt x="3" y="11"/>
                    </a:cubicBezTo>
                    <a:cubicBezTo>
                      <a:pt x="0" y="7"/>
                      <a:pt x="1" y="2"/>
                      <a:pt x="2"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5" name="Freeform 249"/>
              <p:cNvSpPr>
                <a:spLocks/>
              </p:cNvSpPr>
              <p:nvPr/>
            </p:nvSpPr>
            <p:spPr bwMode="auto">
              <a:xfrm>
                <a:off x="248" y="4308"/>
                <a:ext cx="49" cy="47"/>
              </a:xfrm>
              <a:custGeom>
                <a:avLst/>
                <a:gdLst>
                  <a:gd name="T0" fmla="*/ 8804 w 3"/>
                  <a:gd name="T1" fmla="*/ 0 h 9"/>
                  <a:gd name="T2" fmla="*/ 8804 w 3"/>
                  <a:gd name="T3" fmla="*/ 1144 h 9"/>
                  <a:gd name="T4" fmla="*/ 0 w 3"/>
                  <a:gd name="T5" fmla="*/ 1144 h 9"/>
                  <a:gd name="T6" fmla="*/ 8804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0"/>
                    </a:moveTo>
                    <a:cubicBezTo>
                      <a:pt x="3" y="1"/>
                      <a:pt x="3" y="6"/>
                      <a:pt x="2" y="8"/>
                    </a:cubicBezTo>
                    <a:cubicBezTo>
                      <a:pt x="1" y="9"/>
                      <a:pt x="1" y="9"/>
                      <a:pt x="0" y="8"/>
                    </a:cubicBezTo>
                    <a:cubicBezTo>
                      <a:pt x="0" y="4"/>
                      <a:pt x="1" y="1"/>
                      <a:pt x="2"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06" name="Freeform 250"/>
              <p:cNvSpPr>
                <a:spLocks/>
              </p:cNvSpPr>
              <p:nvPr/>
            </p:nvSpPr>
            <p:spPr bwMode="auto">
              <a:xfrm>
                <a:off x="248" y="4308"/>
                <a:ext cx="49" cy="47"/>
              </a:xfrm>
              <a:custGeom>
                <a:avLst/>
                <a:gdLst>
                  <a:gd name="T0" fmla="*/ 8804 w 3"/>
                  <a:gd name="T1" fmla="*/ 0 h 9"/>
                  <a:gd name="T2" fmla="*/ 8804 w 3"/>
                  <a:gd name="T3" fmla="*/ 1144 h 9"/>
                  <a:gd name="T4" fmla="*/ 0 w 3"/>
                  <a:gd name="T5" fmla="*/ 1144 h 9"/>
                  <a:gd name="T6" fmla="*/ 8804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2" y="0"/>
                    </a:moveTo>
                    <a:cubicBezTo>
                      <a:pt x="3" y="1"/>
                      <a:pt x="3" y="6"/>
                      <a:pt x="2" y="8"/>
                    </a:cubicBezTo>
                    <a:cubicBezTo>
                      <a:pt x="1" y="9"/>
                      <a:pt x="1" y="9"/>
                      <a:pt x="0" y="8"/>
                    </a:cubicBezTo>
                    <a:cubicBezTo>
                      <a:pt x="0" y="4"/>
                      <a:pt x="1" y="1"/>
                      <a:pt x="2"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7" name="Freeform 251"/>
              <p:cNvSpPr>
                <a:spLocks/>
              </p:cNvSpPr>
              <p:nvPr/>
            </p:nvSpPr>
            <p:spPr bwMode="auto">
              <a:xfrm>
                <a:off x="117" y="4276"/>
                <a:ext cx="115" cy="32"/>
              </a:xfrm>
              <a:custGeom>
                <a:avLst/>
                <a:gdLst>
                  <a:gd name="T0" fmla="*/ 31034 w 7"/>
                  <a:gd name="T1" fmla="*/ 453 h 6"/>
                  <a:gd name="T2" fmla="*/ 4321 w 7"/>
                  <a:gd name="T3" fmla="*/ 768 h 6"/>
                  <a:gd name="T4" fmla="*/ 4321 w 7"/>
                  <a:gd name="T5" fmla="*/ 453 h 6"/>
                  <a:gd name="T6" fmla="*/ 31034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5"/>
                      <a:pt x="3" y="6"/>
                      <a:pt x="1" y="5"/>
                    </a:cubicBezTo>
                    <a:cubicBezTo>
                      <a:pt x="0" y="4"/>
                      <a:pt x="0" y="3"/>
                      <a:pt x="1" y="3"/>
                    </a:cubicBezTo>
                    <a:cubicBezTo>
                      <a:pt x="3" y="0"/>
                      <a:pt x="6" y="1"/>
                      <a:pt x="7"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08" name="Freeform 252"/>
              <p:cNvSpPr>
                <a:spLocks/>
              </p:cNvSpPr>
              <p:nvPr/>
            </p:nvSpPr>
            <p:spPr bwMode="auto">
              <a:xfrm>
                <a:off x="117" y="4276"/>
                <a:ext cx="115" cy="32"/>
              </a:xfrm>
              <a:custGeom>
                <a:avLst/>
                <a:gdLst>
                  <a:gd name="T0" fmla="*/ 31034 w 7"/>
                  <a:gd name="T1" fmla="*/ 453 h 6"/>
                  <a:gd name="T2" fmla="*/ 4321 w 7"/>
                  <a:gd name="T3" fmla="*/ 768 h 6"/>
                  <a:gd name="T4" fmla="*/ 4321 w 7"/>
                  <a:gd name="T5" fmla="*/ 453 h 6"/>
                  <a:gd name="T6" fmla="*/ 31034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7" y="3"/>
                    </a:moveTo>
                    <a:cubicBezTo>
                      <a:pt x="6" y="5"/>
                      <a:pt x="3" y="6"/>
                      <a:pt x="1" y="5"/>
                    </a:cubicBezTo>
                    <a:cubicBezTo>
                      <a:pt x="0" y="4"/>
                      <a:pt x="0" y="3"/>
                      <a:pt x="1" y="3"/>
                    </a:cubicBezTo>
                    <a:cubicBezTo>
                      <a:pt x="3" y="0"/>
                      <a:pt x="6" y="1"/>
                      <a:pt x="7"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09" name="Freeform 253"/>
              <p:cNvSpPr>
                <a:spLocks/>
              </p:cNvSpPr>
              <p:nvPr/>
            </p:nvSpPr>
            <p:spPr bwMode="auto">
              <a:xfrm>
                <a:off x="150" y="4276"/>
                <a:ext cx="147" cy="74"/>
              </a:xfrm>
              <a:custGeom>
                <a:avLst/>
                <a:gdLst>
                  <a:gd name="T0" fmla="*/ 39216 w 9"/>
                  <a:gd name="T1" fmla="*/ 0 h 14"/>
                  <a:gd name="T2" fmla="*/ 0 w 9"/>
                  <a:gd name="T3" fmla="*/ 1623 h 14"/>
                  <a:gd name="T4" fmla="*/ 8804 w 9"/>
                  <a:gd name="T5" fmla="*/ 2067 h 14"/>
                  <a:gd name="T6" fmla="*/ 39216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0"/>
                    </a:moveTo>
                    <a:cubicBezTo>
                      <a:pt x="6" y="0"/>
                      <a:pt x="1" y="7"/>
                      <a:pt x="0" y="11"/>
                    </a:cubicBezTo>
                    <a:cubicBezTo>
                      <a:pt x="0" y="14"/>
                      <a:pt x="1" y="14"/>
                      <a:pt x="2" y="14"/>
                    </a:cubicBezTo>
                    <a:cubicBezTo>
                      <a:pt x="7" y="11"/>
                      <a:pt x="9" y="3"/>
                      <a:pt x="9"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0" name="Freeform 254"/>
              <p:cNvSpPr>
                <a:spLocks/>
              </p:cNvSpPr>
              <p:nvPr/>
            </p:nvSpPr>
            <p:spPr bwMode="auto">
              <a:xfrm>
                <a:off x="150" y="4276"/>
                <a:ext cx="147" cy="74"/>
              </a:xfrm>
              <a:custGeom>
                <a:avLst/>
                <a:gdLst>
                  <a:gd name="T0" fmla="*/ 39216 w 9"/>
                  <a:gd name="T1" fmla="*/ 0 h 14"/>
                  <a:gd name="T2" fmla="*/ 0 w 9"/>
                  <a:gd name="T3" fmla="*/ 1623 h 14"/>
                  <a:gd name="T4" fmla="*/ 8804 w 9"/>
                  <a:gd name="T5" fmla="*/ 2067 h 14"/>
                  <a:gd name="T6" fmla="*/ 39216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9" y="0"/>
                    </a:moveTo>
                    <a:cubicBezTo>
                      <a:pt x="6" y="0"/>
                      <a:pt x="1" y="7"/>
                      <a:pt x="0" y="11"/>
                    </a:cubicBezTo>
                    <a:cubicBezTo>
                      <a:pt x="0" y="14"/>
                      <a:pt x="1" y="14"/>
                      <a:pt x="2" y="14"/>
                    </a:cubicBezTo>
                    <a:cubicBezTo>
                      <a:pt x="7" y="11"/>
                      <a:pt x="9" y="3"/>
                      <a:pt x="9"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11" name="Freeform 255"/>
              <p:cNvSpPr>
                <a:spLocks/>
              </p:cNvSpPr>
              <p:nvPr/>
            </p:nvSpPr>
            <p:spPr bwMode="auto">
              <a:xfrm>
                <a:off x="264" y="4244"/>
                <a:ext cx="114" cy="43"/>
              </a:xfrm>
              <a:custGeom>
                <a:avLst/>
                <a:gdLst>
                  <a:gd name="T0" fmla="*/ 0 w 7"/>
                  <a:gd name="T1" fmla="*/ 634 h 8"/>
                  <a:gd name="T2" fmla="*/ 21481 w 7"/>
                  <a:gd name="T3" fmla="*/ 1242 h 8"/>
                  <a:gd name="T4" fmla="*/ 0 w 7"/>
                  <a:gd name="T5" fmla="*/ 634 h 8"/>
                  <a:gd name="T6" fmla="*/ 0 60000 65536"/>
                  <a:gd name="T7" fmla="*/ 0 60000 65536"/>
                  <a:gd name="T8" fmla="*/ 0 60000 65536"/>
                </a:gdLst>
                <a:ahLst/>
                <a:cxnLst>
                  <a:cxn ang="T6">
                    <a:pos x="T0" y="T1"/>
                  </a:cxn>
                  <a:cxn ang="T7">
                    <a:pos x="T2" y="T3"/>
                  </a:cxn>
                  <a:cxn ang="T8">
                    <a:pos x="T4" y="T5"/>
                  </a:cxn>
                </a:cxnLst>
                <a:rect l="0" t="0" r="r" b="b"/>
                <a:pathLst>
                  <a:path w="7" h="8">
                    <a:moveTo>
                      <a:pt x="0" y="4"/>
                    </a:moveTo>
                    <a:cubicBezTo>
                      <a:pt x="2" y="0"/>
                      <a:pt x="7" y="3"/>
                      <a:pt x="5" y="8"/>
                    </a:cubicBezTo>
                    <a:cubicBezTo>
                      <a:pt x="3" y="7"/>
                      <a:pt x="2" y="5"/>
                      <a:pt x="0" y="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2" name="Freeform 256"/>
              <p:cNvSpPr>
                <a:spLocks noEditPoints="1"/>
              </p:cNvSpPr>
              <p:nvPr/>
            </p:nvSpPr>
            <p:spPr bwMode="auto">
              <a:xfrm>
                <a:off x="248" y="4250"/>
                <a:ext cx="114" cy="42"/>
              </a:xfrm>
              <a:custGeom>
                <a:avLst/>
                <a:gdLst>
                  <a:gd name="T0" fmla="*/ 4251 w 7"/>
                  <a:gd name="T1" fmla="*/ 305 h 8"/>
                  <a:gd name="T2" fmla="*/ 12996 w 7"/>
                  <a:gd name="T3" fmla="*/ 0 h 8"/>
                  <a:gd name="T4" fmla="*/ 17247 w 7"/>
                  <a:gd name="T5" fmla="*/ 305 h 8"/>
                  <a:gd name="T6" fmla="*/ 8745 w 7"/>
                  <a:gd name="T7" fmla="*/ 441 h 8"/>
                  <a:gd name="T8" fmla="*/ 4251 w 7"/>
                  <a:gd name="T9" fmla="*/ 305 h 8"/>
                  <a:gd name="T10" fmla="*/ 12996 w 7"/>
                  <a:gd name="T11" fmla="*/ 0 h 8"/>
                  <a:gd name="T12" fmla="*/ 21481 w 7"/>
                  <a:gd name="T13" fmla="*/ 0 h 8"/>
                  <a:gd name="T14" fmla="*/ 17247 w 7"/>
                  <a:gd name="T15" fmla="*/ 305 h 8"/>
                  <a:gd name="T16" fmla="*/ 17247 w 7"/>
                  <a:gd name="T17" fmla="*/ 305 h 8"/>
                  <a:gd name="T18" fmla="*/ 12996 w 7"/>
                  <a:gd name="T19" fmla="*/ 0 h 8"/>
                  <a:gd name="T20" fmla="*/ 21481 w 7"/>
                  <a:gd name="T21" fmla="*/ 0 h 8"/>
                  <a:gd name="T22" fmla="*/ 25992 w 7"/>
                  <a:gd name="T23" fmla="*/ 305 h 8"/>
                  <a:gd name="T24" fmla="*/ 21481 w 7"/>
                  <a:gd name="T25" fmla="*/ 305 h 8"/>
                  <a:gd name="T26" fmla="*/ 17247 w 7"/>
                  <a:gd name="T27" fmla="*/ 305 h 8"/>
                  <a:gd name="T28" fmla="*/ 21481 w 7"/>
                  <a:gd name="T29" fmla="*/ 0 h 8"/>
                  <a:gd name="T30" fmla="*/ 21481 w 7"/>
                  <a:gd name="T31" fmla="*/ 305 h 8"/>
                  <a:gd name="T32" fmla="*/ 21481 w 7"/>
                  <a:gd name="T33" fmla="*/ 305 h 8"/>
                  <a:gd name="T34" fmla="*/ 25992 w 7"/>
                  <a:gd name="T35" fmla="*/ 305 h 8"/>
                  <a:gd name="T36" fmla="*/ 21481 w 7"/>
                  <a:gd name="T37" fmla="*/ 305 h 8"/>
                  <a:gd name="T38" fmla="*/ 25992 w 7"/>
                  <a:gd name="T39" fmla="*/ 305 h 8"/>
                  <a:gd name="T40" fmla="*/ 25992 w 7"/>
                  <a:gd name="T41" fmla="*/ 1019 h 8"/>
                  <a:gd name="T42" fmla="*/ 21481 w 7"/>
                  <a:gd name="T43" fmla="*/ 1019 h 8"/>
                  <a:gd name="T44" fmla="*/ 21481 w 7"/>
                  <a:gd name="T45" fmla="*/ 305 h 8"/>
                  <a:gd name="T46" fmla="*/ 25992 w 7"/>
                  <a:gd name="T47" fmla="*/ 305 h 8"/>
                  <a:gd name="T48" fmla="*/ 25992 w 7"/>
                  <a:gd name="T49" fmla="*/ 1019 h 8"/>
                  <a:gd name="T50" fmla="*/ 25992 w 7"/>
                  <a:gd name="T51" fmla="*/ 1160 h 8"/>
                  <a:gd name="T52" fmla="*/ 21481 w 7"/>
                  <a:gd name="T53" fmla="*/ 1160 h 8"/>
                  <a:gd name="T54" fmla="*/ 25992 w 7"/>
                  <a:gd name="T55" fmla="*/ 1019 h 8"/>
                  <a:gd name="T56" fmla="*/ 21481 w 7"/>
                  <a:gd name="T57" fmla="*/ 1160 h 8"/>
                  <a:gd name="T58" fmla="*/ 12996 w 7"/>
                  <a:gd name="T59" fmla="*/ 882 h 8"/>
                  <a:gd name="T60" fmla="*/ 17247 w 7"/>
                  <a:gd name="T61" fmla="*/ 578 h 8"/>
                  <a:gd name="T62" fmla="*/ 25992 w 7"/>
                  <a:gd name="T63" fmla="*/ 1019 h 8"/>
                  <a:gd name="T64" fmla="*/ 21481 w 7"/>
                  <a:gd name="T65" fmla="*/ 1160 h 8"/>
                  <a:gd name="T66" fmla="*/ 12996 w 7"/>
                  <a:gd name="T67" fmla="*/ 882 h 8"/>
                  <a:gd name="T68" fmla="*/ 4251 w 7"/>
                  <a:gd name="T69" fmla="*/ 441 h 8"/>
                  <a:gd name="T70" fmla="*/ 4251 w 7"/>
                  <a:gd name="T71" fmla="*/ 305 h 8"/>
                  <a:gd name="T72" fmla="*/ 17247 w 7"/>
                  <a:gd name="T73" fmla="*/ 578 h 8"/>
                  <a:gd name="T74" fmla="*/ 12996 w 7"/>
                  <a:gd name="T75" fmla="*/ 882 h 8"/>
                  <a:gd name="T76" fmla="*/ 4251 w 7"/>
                  <a:gd name="T77" fmla="*/ 441 h 8"/>
                  <a:gd name="T78" fmla="*/ 0 w 7"/>
                  <a:gd name="T79" fmla="*/ 441 h 8"/>
                  <a:gd name="T80" fmla="*/ 4251 w 7"/>
                  <a:gd name="T81" fmla="*/ 305 h 8"/>
                  <a:gd name="T82" fmla="*/ 4251 w 7"/>
                  <a:gd name="T83" fmla="*/ 441 h 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 h="8">
                    <a:moveTo>
                      <a:pt x="1" y="2"/>
                    </a:moveTo>
                    <a:cubicBezTo>
                      <a:pt x="1" y="1"/>
                      <a:pt x="2" y="0"/>
                      <a:pt x="3" y="0"/>
                    </a:cubicBezTo>
                    <a:lnTo>
                      <a:pt x="4" y="2"/>
                    </a:lnTo>
                    <a:cubicBezTo>
                      <a:pt x="3" y="2"/>
                      <a:pt x="2" y="2"/>
                      <a:pt x="2" y="3"/>
                    </a:cubicBezTo>
                    <a:lnTo>
                      <a:pt x="1" y="2"/>
                    </a:lnTo>
                    <a:close/>
                    <a:moveTo>
                      <a:pt x="3" y="0"/>
                    </a:moveTo>
                    <a:cubicBezTo>
                      <a:pt x="4" y="0"/>
                      <a:pt x="4" y="0"/>
                      <a:pt x="5" y="0"/>
                    </a:cubicBezTo>
                    <a:lnTo>
                      <a:pt x="4" y="2"/>
                    </a:lnTo>
                    <a:cubicBezTo>
                      <a:pt x="4" y="2"/>
                      <a:pt x="4" y="1"/>
                      <a:pt x="4" y="2"/>
                    </a:cubicBezTo>
                    <a:lnTo>
                      <a:pt x="3" y="0"/>
                    </a:lnTo>
                    <a:close/>
                    <a:moveTo>
                      <a:pt x="5" y="0"/>
                    </a:moveTo>
                    <a:cubicBezTo>
                      <a:pt x="5" y="1"/>
                      <a:pt x="6" y="1"/>
                      <a:pt x="6" y="2"/>
                    </a:cubicBezTo>
                    <a:lnTo>
                      <a:pt x="5" y="2"/>
                    </a:lnTo>
                    <a:cubicBezTo>
                      <a:pt x="5" y="2"/>
                      <a:pt x="5" y="2"/>
                      <a:pt x="4" y="2"/>
                    </a:cubicBezTo>
                    <a:lnTo>
                      <a:pt x="5" y="0"/>
                    </a:lnTo>
                    <a:close/>
                    <a:moveTo>
                      <a:pt x="5" y="2"/>
                    </a:moveTo>
                    <a:lnTo>
                      <a:pt x="5" y="2"/>
                    </a:lnTo>
                    <a:lnTo>
                      <a:pt x="6" y="2"/>
                    </a:lnTo>
                    <a:lnTo>
                      <a:pt x="5" y="2"/>
                    </a:lnTo>
                    <a:close/>
                    <a:moveTo>
                      <a:pt x="6" y="2"/>
                    </a:moveTo>
                    <a:cubicBezTo>
                      <a:pt x="7" y="3"/>
                      <a:pt x="7" y="5"/>
                      <a:pt x="6" y="7"/>
                    </a:cubicBezTo>
                    <a:lnTo>
                      <a:pt x="5" y="7"/>
                    </a:lnTo>
                    <a:cubicBezTo>
                      <a:pt x="6" y="5"/>
                      <a:pt x="6" y="3"/>
                      <a:pt x="5" y="2"/>
                    </a:cubicBezTo>
                    <a:lnTo>
                      <a:pt x="6" y="2"/>
                    </a:lnTo>
                    <a:close/>
                    <a:moveTo>
                      <a:pt x="6" y="7"/>
                    </a:moveTo>
                    <a:lnTo>
                      <a:pt x="6" y="8"/>
                    </a:lnTo>
                    <a:lnTo>
                      <a:pt x="5" y="8"/>
                    </a:lnTo>
                    <a:lnTo>
                      <a:pt x="6" y="7"/>
                    </a:lnTo>
                    <a:close/>
                    <a:moveTo>
                      <a:pt x="5" y="8"/>
                    </a:moveTo>
                    <a:cubicBezTo>
                      <a:pt x="4" y="7"/>
                      <a:pt x="4" y="6"/>
                      <a:pt x="3" y="6"/>
                    </a:cubicBezTo>
                    <a:lnTo>
                      <a:pt x="4" y="4"/>
                    </a:lnTo>
                    <a:cubicBezTo>
                      <a:pt x="4" y="5"/>
                      <a:pt x="5" y="6"/>
                      <a:pt x="6" y="7"/>
                    </a:cubicBezTo>
                    <a:lnTo>
                      <a:pt x="5" y="8"/>
                    </a:lnTo>
                    <a:close/>
                    <a:moveTo>
                      <a:pt x="3" y="6"/>
                    </a:moveTo>
                    <a:cubicBezTo>
                      <a:pt x="2" y="5"/>
                      <a:pt x="2" y="4"/>
                      <a:pt x="1" y="3"/>
                    </a:cubicBezTo>
                    <a:lnTo>
                      <a:pt x="1" y="2"/>
                    </a:lnTo>
                    <a:cubicBezTo>
                      <a:pt x="2" y="3"/>
                      <a:pt x="3" y="4"/>
                      <a:pt x="4" y="4"/>
                    </a:cubicBezTo>
                    <a:lnTo>
                      <a:pt x="3" y="6"/>
                    </a:lnTo>
                    <a:close/>
                    <a:moveTo>
                      <a:pt x="1" y="3"/>
                    </a:moveTo>
                    <a:lnTo>
                      <a:pt x="0" y="3"/>
                    </a:lnTo>
                    <a:lnTo>
                      <a:pt x="1" y="2"/>
                    </a:lnTo>
                    <a:lnTo>
                      <a:pt x="1" y="3"/>
                    </a:lnTo>
                    <a:close/>
                  </a:path>
                </a:pathLst>
              </a:custGeom>
              <a:solidFill>
                <a:srgbClr val="340E70"/>
              </a:solidFill>
              <a:ln>
                <a:noFill/>
              </a:ln>
            </p:spPr>
            <p:txBody>
              <a:bodyPr/>
              <a:lstStyle/>
              <a:p>
                <a:pPr>
                  <a:defRPr/>
                </a:pPr>
                <a:endParaRPr lang="en-US" sz="1050">
                  <a:latin typeface="+mj-lt"/>
                  <a:cs typeface="Arial" charset="0"/>
                </a:endParaRPr>
              </a:p>
            </p:txBody>
          </p:sp>
          <p:sp>
            <p:nvSpPr>
              <p:cNvPr id="96313" name="Freeform 257"/>
              <p:cNvSpPr>
                <a:spLocks/>
              </p:cNvSpPr>
              <p:nvPr/>
            </p:nvSpPr>
            <p:spPr bwMode="auto">
              <a:xfrm>
                <a:off x="264" y="4155"/>
                <a:ext cx="98" cy="63"/>
              </a:xfrm>
              <a:custGeom>
                <a:avLst/>
                <a:gdLst>
                  <a:gd name="T0" fmla="*/ 21870 w 6"/>
                  <a:gd name="T1" fmla="*/ 1738 h 12"/>
                  <a:gd name="T2" fmla="*/ 0 w 6"/>
                  <a:gd name="T3" fmla="*/ 441 h 12"/>
                  <a:gd name="T4" fmla="*/ 13067 w 6"/>
                  <a:gd name="T5" fmla="*/ 137 h 12"/>
                  <a:gd name="T6" fmla="*/ 21870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12"/>
                    </a:moveTo>
                    <a:cubicBezTo>
                      <a:pt x="2" y="12"/>
                      <a:pt x="0" y="6"/>
                      <a:pt x="0" y="3"/>
                    </a:cubicBezTo>
                    <a:cubicBezTo>
                      <a:pt x="1" y="0"/>
                      <a:pt x="2" y="0"/>
                      <a:pt x="3" y="1"/>
                    </a:cubicBezTo>
                    <a:cubicBezTo>
                      <a:pt x="6" y="5"/>
                      <a:pt x="6" y="10"/>
                      <a:pt x="5" y="12"/>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4" name="Freeform 258"/>
              <p:cNvSpPr>
                <a:spLocks/>
              </p:cNvSpPr>
              <p:nvPr/>
            </p:nvSpPr>
            <p:spPr bwMode="auto">
              <a:xfrm>
                <a:off x="264" y="4155"/>
                <a:ext cx="98" cy="63"/>
              </a:xfrm>
              <a:custGeom>
                <a:avLst/>
                <a:gdLst>
                  <a:gd name="T0" fmla="*/ 21870 w 6"/>
                  <a:gd name="T1" fmla="*/ 1738 h 12"/>
                  <a:gd name="T2" fmla="*/ 0 w 6"/>
                  <a:gd name="T3" fmla="*/ 441 h 12"/>
                  <a:gd name="T4" fmla="*/ 13067 w 6"/>
                  <a:gd name="T5" fmla="*/ 137 h 12"/>
                  <a:gd name="T6" fmla="*/ 21870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5" y="12"/>
                    </a:moveTo>
                    <a:cubicBezTo>
                      <a:pt x="2" y="12"/>
                      <a:pt x="0" y="6"/>
                      <a:pt x="0" y="3"/>
                    </a:cubicBezTo>
                    <a:cubicBezTo>
                      <a:pt x="1" y="0"/>
                      <a:pt x="2" y="0"/>
                      <a:pt x="3" y="1"/>
                    </a:cubicBezTo>
                    <a:cubicBezTo>
                      <a:pt x="6" y="5"/>
                      <a:pt x="6" y="10"/>
                      <a:pt x="5" y="12"/>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15" name="Freeform 259"/>
              <p:cNvSpPr>
                <a:spLocks/>
              </p:cNvSpPr>
              <p:nvPr/>
            </p:nvSpPr>
            <p:spPr bwMode="auto">
              <a:xfrm>
                <a:off x="411" y="4229"/>
                <a:ext cx="163" cy="38"/>
              </a:xfrm>
              <a:custGeom>
                <a:avLst/>
                <a:gdLst>
                  <a:gd name="T0" fmla="*/ 0 w 10"/>
                  <a:gd name="T1" fmla="*/ 441 h 8"/>
                  <a:gd name="T2" fmla="*/ 34540 w 10"/>
                  <a:gd name="T3" fmla="*/ 882 h 8"/>
                  <a:gd name="T4" fmla="*/ 39055 w 10"/>
                  <a:gd name="T5" fmla="*/ 305 h 8"/>
                  <a:gd name="T6" fmla="*/ 0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3"/>
                    </a:moveTo>
                    <a:cubicBezTo>
                      <a:pt x="1" y="6"/>
                      <a:pt x="6" y="8"/>
                      <a:pt x="8" y="6"/>
                    </a:cubicBezTo>
                    <a:cubicBezTo>
                      <a:pt x="10" y="5"/>
                      <a:pt x="10" y="3"/>
                      <a:pt x="9" y="2"/>
                    </a:cubicBezTo>
                    <a:cubicBezTo>
                      <a:pt x="5" y="0"/>
                      <a:pt x="2" y="1"/>
                      <a:pt x="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6" name="Freeform 260"/>
              <p:cNvSpPr>
                <a:spLocks/>
              </p:cNvSpPr>
              <p:nvPr/>
            </p:nvSpPr>
            <p:spPr bwMode="auto">
              <a:xfrm>
                <a:off x="411" y="4229"/>
                <a:ext cx="163" cy="38"/>
              </a:xfrm>
              <a:custGeom>
                <a:avLst/>
                <a:gdLst>
                  <a:gd name="T0" fmla="*/ 0 w 10"/>
                  <a:gd name="T1" fmla="*/ 441 h 8"/>
                  <a:gd name="T2" fmla="*/ 34540 w 10"/>
                  <a:gd name="T3" fmla="*/ 882 h 8"/>
                  <a:gd name="T4" fmla="*/ 39055 w 10"/>
                  <a:gd name="T5" fmla="*/ 305 h 8"/>
                  <a:gd name="T6" fmla="*/ 0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0" y="3"/>
                    </a:moveTo>
                    <a:cubicBezTo>
                      <a:pt x="1" y="6"/>
                      <a:pt x="6" y="8"/>
                      <a:pt x="8" y="6"/>
                    </a:cubicBezTo>
                    <a:cubicBezTo>
                      <a:pt x="10" y="5"/>
                      <a:pt x="10" y="3"/>
                      <a:pt x="9" y="2"/>
                    </a:cubicBezTo>
                    <a:cubicBezTo>
                      <a:pt x="5" y="0"/>
                      <a:pt x="2" y="1"/>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17" name="Freeform 261"/>
              <p:cNvSpPr>
                <a:spLocks/>
              </p:cNvSpPr>
              <p:nvPr/>
            </p:nvSpPr>
            <p:spPr bwMode="auto">
              <a:xfrm>
                <a:off x="444" y="4192"/>
                <a:ext cx="98" cy="31"/>
              </a:xfrm>
              <a:custGeom>
                <a:avLst/>
                <a:gdLst>
                  <a:gd name="T0" fmla="*/ 0 w 6"/>
                  <a:gd name="T1" fmla="*/ 692 h 6"/>
                  <a:gd name="T2" fmla="*/ 26150 w 6"/>
                  <a:gd name="T3" fmla="*/ 429 h 6"/>
                  <a:gd name="T4" fmla="*/ 21870 w 6"/>
                  <a:gd name="T5" fmla="*/ 134 h 6"/>
                  <a:gd name="T6" fmla="*/ 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5"/>
                    </a:moveTo>
                    <a:cubicBezTo>
                      <a:pt x="1" y="6"/>
                      <a:pt x="5" y="5"/>
                      <a:pt x="6" y="3"/>
                    </a:cubicBezTo>
                    <a:cubicBezTo>
                      <a:pt x="6" y="2"/>
                      <a:pt x="6" y="1"/>
                      <a:pt x="5" y="1"/>
                    </a:cubicBezTo>
                    <a:cubicBezTo>
                      <a:pt x="2" y="0"/>
                      <a:pt x="0" y="3"/>
                      <a:pt x="0"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18" name="Freeform 262"/>
              <p:cNvSpPr>
                <a:spLocks/>
              </p:cNvSpPr>
              <p:nvPr/>
            </p:nvSpPr>
            <p:spPr bwMode="auto">
              <a:xfrm>
                <a:off x="444" y="4192"/>
                <a:ext cx="98" cy="31"/>
              </a:xfrm>
              <a:custGeom>
                <a:avLst/>
                <a:gdLst>
                  <a:gd name="T0" fmla="*/ 0 w 6"/>
                  <a:gd name="T1" fmla="*/ 692 h 6"/>
                  <a:gd name="T2" fmla="*/ 26150 w 6"/>
                  <a:gd name="T3" fmla="*/ 429 h 6"/>
                  <a:gd name="T4" fmla="*/ 21870 w 6"/>
                  <a:gd name="T5" fmla="*/ 134 h 6"/>
                  <a:gd name="T6" fmla="*/ 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0" y="5"/>
                    </a:moveTo>
                    <a:cubicBezTo>
                      <a:pt x="1" y="6"/>
                      <a:pt x="5" y="5"/>
                      <a:pt x="6" y="3"/>
                    </a:cubicBezTo>
                    <a:cubicBezTo>
                      <a:pt x="6" y="2"/>
                      <a:pt x="6" y="1"/>
                      <a:pt x="5" y="1"/>
                    </a:cubicBezTo>
                    <a:cubicBezTo>
                      <a:pt x="2" y="0"/>
                      <a:pt x="0" y="3"/>
                      <a:pt x="0"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19" name="Freeform 263"/>
              <p:cNvSpPr>
                <a:spLocks/>
              </p:cNvSpPr>
              <p:nvPr/>
            </p:nvSpPr>
            <p:spPr bwMode="auto">
              <a:xfrm>
                <a:off x="346" y="4149"/>
                <a:ext cx="65" cy="52"/>
              </a:xfrm>
              <a:custGeom>
                <a:avLst/>
                <a:gdLst>
                  <a:gd name="T0" fmla="*/ 12935 w 4"/>
                  <a:gd name="T1" fmla="*/ 1365 h 9"/>
                  <a:gd name="T2" fmla="*/ 12935 w 4"/>
                  <a:gd name="T3" fmla="*/ 144 h 9"/>
                  <a:gd name="T4" fmla="*/ 4225 w 4"/>
                  <a:gd name="T5" fmla="*/ 144 h 9"/>
                  <a:gd name="T6" fmla="*/ 1293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9"/>
                    </a:moveTo>
                    <a:cubicBezTo>
                      <a:pt x="4" y="8"/>
                      <a:pt x="4" y="3"/>
                      <a:pt x="3" y="1"/>
                    </a:cubicBezTo>
                    <a:cubicBezTo>
                      <a:pt x="2" y="0"/>
                      <a:pt x="2" y="0"/>
                      <a:pt x="1" y="1"/>
                    </a:cubicBezTo>
                    <a:cubicBezTo>
                      <a:pt x="0" y="5"/>
                      <a:pt x="2" y="8"/>
                      <a:pt x="3" y="9"/>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20" name="Freeform 264"/>
              <p:cNvSpPr>
                <a:spLocks/>
              </p:cNvSpPr>
              <p:nvPr/>
            </p:nvSpPr>
            <p:spPr bwMode="auto">
              <a:xfrm>
                <a:off x="346" y="4149"/>
                <a:ext cx="65" cy="52"/>
              </a:xfrm>
              <a:custGeom>
                <a:avLst/>
                <a:gdLst>
                  <a:gd name="T0" fmla="*/ 12935 w 4"/>
                  <a:gd name="T1" fmla="*/ 1365 h 9"/>
                  <a:gd name="T2" fmla="*/ 12935 w 4"/>
                  <a:gd name="T3" fmla="*/ 144 h 9"/>
                  <a:gd name="T4" fmla="*/ 4225 w 4"/>
                  <a:gd name="T5" fmla="*/ 144 h 9"/>
                  <a:gd name="T6" fmla="*/ 1293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3" y="9"/>
                    </a:moveTo>
                    <a:cubicBezTo>
                      <a:pt x="4" y="8"/>
                      <a:pt x="4" y="3"/>
                      <a:pt x="3" y="1"/>
                    </a:cubicBezTo>
                    <a:cubicBezTo>
                      <a:pt x="2" y="0"/>
                      <a:pt x="2" y="0"/>
                      <a:pt x="1" y="1"/>
                    </a:cubicBezTo>
                    <a:cubicBezTo>
                      <a:pt x="0" y="5"/>
                      <a:pt x="2" y="8"/>
                      <a:pt x="3" y="9"/>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1" name="Freeform 265"/>
              <p:cNvSpPr>
                <a:spLocks/>
              </p:cNvSpPr>
              <p:nvPr/>
            </p:nvSpPr>
            <p:spPr bwMode="auto">
              <a:xfrm>
                <a:off x="362" y="4149"/>
                <a:ext cx="147" cy="82"/>
              </a:xfrm>
              <a:custGeom>
                <a:avLst/>
                <a:gdLst>
                  <a:gd name="T0" fmla="*/ 4263 w 9"/>
                  <a:gd name="T1" fmla="*/ 2277 h 15"/>
                  <a:gd name="T2" fmla="*/ 26150 w 9"/>
                  <a:gd name="T3" fmla="*/ 144 h 15"/>
                  <a:gd name="T4" fmla="*/ 39216 w 9"/>
                  <a:gd name="T5" fmla="*/ 453 h 15"/>
                  <a:gd name="T6" fmla="*/ 426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15"/>
                    </a:moveTo>
                    <a:cubicBezTo>
                      <a:pt x="0" y="12"/>
                      <a:pt x="3" y="3"/>
                      <a:pt x="6" y="1"/>
                    </a:cubicBezTo>
                    <a:cubicBezTo>
                      <a:pt x="8" y="0"/>
                      <a:pt x="9" y="1"/>
                      <a:pt x="9" y="3"/>
                    </a:cubicBezTo>
                    <a:cubicBezTo>
                      <a:pt x="8" y="10"/>
                      <a:pt x="3" y="15"/>
                      <a:pt x="1" y="1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22" name="Freeform 266"/>
              <p:cNvSpPr>
                <a:spLocks/>
              </p:cNvSpPr>
              <p:nvPr/>
            </p:nvSpPr>
            <p:spPr bwMode="auto">
              <a:xfrm>
                <a:off x="362" y="4149"/>
                <a:ext cx="147" cy="82"/>
              </a:xfrm>
              <a:custGeom>
                <a:avLst/>
                <a:gdLst>
                  <a:gd name="T0" fmla="*/ 4263 w 9"/>
                  <a:gd name="T1" fmla="*/ 2277 h 15"/>
                  <a:gd name="T2" fmla="*/ 26150 w 9"/>
                  <a:gd name="T3" fmla="*/ 144 h 15"/>
                  <a:gd name="T4" fmla="*/ 39216 w 9"/>
                  <a:gd name="T5" fmla="*/ 453 h 15"/>
                  <a:gd name="T6" fmla="*/ 426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1" y="15"/>
                    </a:moveTo>
                    <a:cubicBezTo>
                      <a:pt x="0" y="12"/>
                      <a:pt x="3" y="3"/>
                      <a:pt x="6" y="1"/>
                    </a:cubicBezTo>
                    <a:cubicBezTo>
                      <a:pt x="8" y="0"/>
                      <a:pt x="9" y="1"/>
                      <a:pt x="9" y="3"/>
                    </a:cubicBezTo>
                    <a:cubicBezTo>
                      <a:pt x="8" y="10"/>
                      <a:pt x="3" y="15"/>
                      <a:pt x="1" y="1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3" name="Freeform 267"/>
              <p:cNvSpPr>
                <a:spLocks/>
              </p:cNvSpPr>
              <p:nvPr/>
            </p:nvSpPr>
            <p:spPr bwMode="auto">
              <a:xfrm>
                <a:off x="297" y="4218"/>
                <a:ext cx="114" cy="52"/>
              </a:xfrm>
              <a:custGeom>
                <a:avLst/>
                <a:gdLst>
                  <a:gd name="T0" fmla="*/ 12996 w 7"/>
                  <a:gd name="T1" fmla="*/ 0 h 10"/>
                  <a:gd name="T2" fmla="*/ 30243 w 7"/>
                  <a:gd name="T3" fmla="*/ 758 h 10"/>
                  <a:gd name="T4" fmla="*/ 12996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3" y="0"/>
                    </a:moveTo>
                    <a:cubicBezTo>
                      <a:pt x="0" y="5"/>
                      <a:pt x="4" y="10"/>
                      <a:pt x="7" y="5"/>
                    </a:cubicBezTo>
                    <a:cubicBezTo>
                      <a:pt x="6" y="4"/>
                      <a:pt x="4" y="2"/>
                      <a:pt x="3"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24" name="Freeform 268"/>
              <p:cNvSpPr>
                <a:spLocks/>
              </p:cNvSpPr>
              <p:nvPr/>
            </p:nvSpPr>
            <p:spPr bwMode="auto">
              <a:xfrm>
                <a:off x="297" y="4218"/>
                <a:ext cx="114" cy="52"/>
              </a:xfrm>
              <a:custGeom>
                <a:avLst/>
                <a:gdLst>
                  <a:gd name="T0" fmla="*/ 12996 w 7"/>
                  <a:gd name="T1" fmla="*/ 0 h 10"/>
                  <a:gd name="T2" fmla="*/ 30243 w 7"/>
                  <a:gd name="T3" fmla="*/ 758 h 10"/>
                  <a:gd name="T4" fmla="*/ 12996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3" y="0"/>
                    </a:moveTo>
                    <a:cubicBezTo>
                      <a:pt x="0" y="5"/>
                      <a:pt x="4" y="10"/>
                      <a:pt x="7" y="5"/>
                    </a:cubicBezTo>
                    <a:cubicBezTo>
                      <a:pt x="6" y="4"/>
                      <a:pt x="4" y="2"/>
                      <a:pt x="3"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5" name="Freeform 269"/>
              <p:cNvSpPr>
                <a:spLocks/>
              </p:cNvSpPr>
              <p:nvPr/>
            </p:nvSpPr>
            <p:spPr bwMode="auto">
              <a:xfrm>
                <a:off x="5372" y="564"/>
                <a:ext cx="294" cy="327"/>
              </a:xfrm>
              <a:custGeom>
                <a:avLst/>
                <a:gdLst>
                  <a:gd name="T0" fmla="*/ 52283 w 18"/>
                  <a:gd name="T1" fmla="*/ 7927 h 62"/>
                  <a:gd name="T2" fmla="*/ 61087 w 18"/>
                  <a:gd name="T3" fmla="*/ 8070 h 62"/>
                  <a:gd name="T4" fmla="*/ 43479 w 18"/>
                  <a:gd name="T5" fmla="*/ 7036 h 62"/>
                  <a:gd name="T6" fmla="*/ 56562 w 18"/>
                  <a:gd name="T7" fmla="*/ 5148 h 62"/>
                  <a:gd name="T8" fmla="*/ 48020 w 18"/>
                  <a:gd name="T9" fmla="*/ 3228 h 62"/>
                  <a:gd name="T10" fmla="*/ 74170 w 18"/>
                  <a:gd name="T11" fmla="*/ 2505 h 62"/>
                  <a:gd name="T12" fmla="*/ 56562 w 18"/>
                  <a:gd name="T13" fmla="*/ 1308 h 62"/>
                  <a:gd name="T14" fmla="*/ 39216 w 18"/>
                  <a:gd name="T15" fmla="*/ 2336 h 62"/>
                  <a:gd name="T16" fmla="*/ 56562 w 18"/>
                  <a:gd name="T17" fmla="*/ 1751 h 62"/>
                  <a:gd name="T18" fmla="*/ 39216 w 18"/>
                  <a:gd name="T19" fmla="*/ 2642 h 62"/>
                  <a:gd name="T20" fmla="*/ 13067 w 18"/>
                  <a:gd name="T21" fmla="*/ 0 h 62"/>
                  <a:gd name="T22" fmla="*/ 4263 w 18"/>
                  <a:gd name="T23" fmla="*/ 443 h 62"/>
                  <a:gd name="T24" fmla="*/ 34953 w 18"/>
                  <a:gd name="T25" fmla="*/ 2922 h 62"/>
                  <a:gd name="T26" fmla="*/ 48020 w 18"/>
                  <a:gd name="T27" fmla="*/ 4562 h 62"/>
                  <a:gd name="T28" fmla="*/ 30413 w 18"/>
                  <a:gd name="T29" fmla="*/ 5564 h 62"/>
                  <a:gd name="T30" fmla="*/ 21870 w 18"/>
                  <a:gd name="T31" fmla="*/ 5285 h 62"/>
                  <a:gd name="T32" fmla="*/ 26150 w 18"/>
                  <a:gd name="T33" fmla="*/ 5870 h 62"/>
                  <a:gd name="T34" fmla="*/ 52283 w 18"/>
                  <a:gd name="T35" fmla="*/ 5285 h 62"/>
                  <a:gd name="T36" fmla="*/ 61087 w 18"/>
                  <a:gd name="T37" fmla="*/ 8513 h 62"/>
                  <a:gd name="T38" fmla="*/ 56562 w 18"/>
                  <a:gd name="T39" fmla="*/ 7036 h 62"/>
                  <a:gd name="T40" fmla="*/ 52283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54"/>
                    </a:moveTo>
                    <a:cubicBezTo>
                      <a:pt x="14" y="50"/>
                      <a:pt x="16" y="54"/>
                      <a:pt x="14" y="55"/>
                    </a:cubicBezTo>
                    <a:cubicBezTo>
                      <a:pt x="11" y="57"/>
                      <a:pt x="9" y="55"/>
                      <a:pt x="10" y="48"/>
                    </a:cubicBezTo>
                    <a:cubicBezTo>
                      <a:pt x="10" y="42"/>
                      <a:pt x="12" y="39"/>
                      <a:pt x="13" y="35"/>
                    </a:cubicBezTo>
                    <a:cubicBezTo>
                      <a:pt x="14" y="30"/>
                      <a:pt x="14" y="25"/>
                      <a:pt x="11" y="22"/>
                    </a:cubicBezTo>
                    <a:cubicBezTo>
                      <a:pt x="13" y="22"/>
                      <a:pt x="16" y="22"/>
                      <a:pt x="17" y="17"/>
                    </a:cubicBezTo>
                    <a:cubicBezTo>
                      <a:pt x="17" y="13"/>
                      <a:pt x="16" y="9"/>
                      <a:pt x="13" y="9"/>
                    </a:cubicBezTo>
                    <a:cubicBezTo>
                      <a:pt x="9" y="9"/>
                      <a:pt x="7" y="14"/>
                      <a:pt x="9" y="16"/>
                    </a:cubicBezTo>
                    <a:cubicBezTo>
                      <a:pt x="11" y="19"/>
                      <a:pt x="15" y="16"/>
                      <a:pt x="13" y="12"/>
                    </a:cubicBezTo>
                    <a:cubicBezTo>
                      <a:pt x="18" y="16"/>
                      <a:pt x="13" y="22"/>
                      <a:pt x="9" y="18"/>
                    </a:cubicBezTo>
                    <a:cubicBezTo>
                      <a:pt x="5" y="16"/>
                      <a:pt x="2" y="5"/>
                      <a:pt x="3" y="0"/>
                    </a:cubicBezTo>
                    <a:cubicBezTo>
                      <a:pt x="2" y="1"/>
                      <a:pt x="2" y="2"/>
                      <a:pt x="1" y="3"/>
                    </a:cubicBezTo>
                    <a:cubicBezTo>
                      <a:pt x="0" y="5"/>
                      <a:pt x="5" y="18"/>
                      <a:pt x="8" y="20"/>
                    </a:cubicBezTo>
                    <a:cubicBezTo>
                      <a:pt x="11" y="22"/>
                      <a:pt x="12" y="24"/>
                      <a:pt x="11" y="31"/>
                    </a:cubicBezTo>
                    <a:cubicBezTo>
                      <a:pt x="11" y="34"/>
                      <a:pt x="9" y="39"/>
                      <a:pt x="7" y="38"/>
                    </a:cubicBezTo>
                    <a:cubicBezTo>
                      <a:pt x="8" y="37"/>
                      <a:pt x="6" y="35"/>
                      <a:pt x="5" y="36"/>
                    </a:cubicBezTo>
                    <a:cubicBezTo>
                      <a:pt x="4" y="36"/>
                      <a:pt x="4" y="40"/>
                      <a:pt x="6" y="40"/>
                    </a:cubicBezTo>
                    <a:cubicBezTo>
                      <a:pt x="8" y="40"/>
                      <a:pt x="10" y="38"/>
                      <a:pt x="12" y="36"/>
                    </a:cubicBezTo>
                    <a:cubicBezTo>
                      <a:pt x="7" y="40"/>
                      <a:pt x="6" y="62"/>
                      <a:pt x="14" y="58"/>
                    </a:cubicBezTo>
                    <a:cubicBezTo>
                      <a:pt x="18" y="56"/>
                      <a:pt x="17" y="49"/>
                      <a:pt x="13" y="48"/>
                    </a:cubicBezTo>
                    <a:cubicBezTo>
                      <a:pt x="11" y="48"/>
                      <a:pt x="10" y="54"/>
                      <a:pt x="12" y="54"/>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26" name="Freeform 270"/>
              <p:cNvSpPr>
                <a:spLocks/>
              </p:cNvSpPr>
              <p:nvPr/>
            </p:nvSpPr>
            <p:spPr bwMode="auto">
              <a:xfrm>
                <a:off x="5372" y="564"/>
                <a:ext cx="294" cy="327"/>
              </a:xfrm>
              <a:custGeom>
                <a:avLst/>
                <a:gdLst>
                  <a:gd name="T0" fmla="*/ 52283 w 18"/>
                  <a:gd name="T1" fmla="*/ 7927 h 62"/>
                  <a:gd name="T2" fmla="*/ 61087 w 18"/>
                  <a:gd name="T3" fmla="*/ 8070 h 62"/>
                  <a:gd name="T4" fmla="*/ 43479 w 18"/>
                  <a:gd name="T5" fmla="*/ 7036 h 62"/>
                  <a:gd name="T6" fmla="*/ 56562 w 18"/>
                  <a:gd name="T7" fmla="*/ 5148 h 62"/>
                  <a:gd name="T8" fmla="*/ 48020 w 18"/>
                  <a:gd name="T9" fmla="*/ 3228 h 62"/>
                  <a:gd name="T10" fmla="*/ 74170 w 18"/>
                  <a:gd name="T11" fmla="*/ 2505 h 62"/>
                  <a:gd name="T12" fmla="*/ 56562 w 18"/>
                  <a:gd name="T13" fmla="*/ 1308 h 62"/>
                  <a:gd name="T14" fmla="*/ 39216 w 18"/>
                  <a:gd name="T15" fmla="*/ 2336 h 62"/>
                  <a:gd name="T16" fmla="*/ 56562 w 18"/>
                  <a:gd name="T17" fmla="*/ 1751 h 62"/>
                  <a:gd name="T18" fmla="*/ 39216 w 18"/>
                  <a:gd name="T19" fmla="*/ 2642 h 62"/>
                  <a:gd name="T20" fmla="*/ 13067 w 18"/>
                  <a:gd name="T21" fmla="*/ 0 h 62"/>
                  <a:gd name="T22" fmla="*/ 4263 w 18"/>
                  <a:gd name="T23" fmla="*/ 443 h 62"/>
                  <a:gd name="T24" fmla="*/ 34953 w 18"/>
                  <a:gd name="T25" fmla="*/ 2922 h 62"/>
                  <a:gd name="T26" fmla="*/ 48020 w 18"/>
                  <a:gd name="T27" fmla="*/ 4562 h 62"/>
                  <a:gd name="T28" fmla="*/ 30413 w 18"/>
                  <a:gd name="T29" fmla="*/ 5564 h 62"/>
                  <a:gd name="T30" fmla="*/ 21870 w 18"/>
                  <a:gd name="T31" fmla="*/ 5285 h 62"/>
                  <a:gd name="T32" fmla="*/ 26150 w 18"/>
                  <a:gd name="T33" fmla="*/ 5870 h 62"/>
                  <a:gd name="T34" fmla="*/ 52283 w 18"/>
                  <a:gd name="T35" fmla="*/ 5285 h 62"/>
                  <a:gd name="T36" fmla="*/ 61087 w 18"/>
                  <a:gd name="T37" fmla="*/ 8513 h 62"/>
                  <a:gd name="T38" fmla="*/ 56562 w 18"/>
                  <a:gd name="T39" fmla="*/ 7036 h 62"/>
                  <a:gd name="T40" fmla="*/ 52283 w 18"/>
                  <a:gd name="T41" fmla="*/ 7927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54"/>
                    </a:moveTo>
                    <a:cubicBezTo>
                      <a:pt x="14" y="50"/>
                      <a:pt x="16" y="54"/>
                      <a:pt x="14" y="55"/>
                    </a:cubicBezTo>
                    <a:cubicBezTo>
                      <a:pt x="11" y="57"/>
                      <a:pt x="9" y="55"/>
                      <a:pt x="10" y="48"/>
                    </a:cubicBezTo>
                    <a:cubicBezTo>
                      <a:pt x="10" y="42"/>
                      <a:pt x="12" y="39"/>
                      <a:pt x="13" y="35"/>
                    </a:cubicBezTo>
                    <a:cubicBezTo>
                      <a:pt x="14" y="30"/>
                      <a:pt x="14" y="25"/>
                      <a:pt x="11" y="22"/>
                    </a:cubicBezTo>
                    <a:cubicBezTo>
                      <a:pt x="13" y="22"/>
                      <a:pt x="16" y="22"/>
                      <a:pt x="17" y="17"/>
                    </a:cubicBezTo>
                    <a:cubicBezTo>
                      <a:pt x="17" y="13"/>
                      <a:pt x="16" y="9"/>
                      <a:pt x="13" y="9"/>
                    </a:cubicBezTo>
                    <a:cubicBezTo>
                      <a:pt x="9" y="9"/>
                      <a:pt x="7" y="14"/>
                      <a:pt x="9" y="16"/>
                    </a:cubicBezTo>
                    <a:cubicBezTo>
                      <a:pt x="11" y="19"/>
                      <a:pt x="15" y="16"/>
                      <a:pt x="13" y="12"/>
                    </a:cubicBezTo>
                    <a:cubicBezTo>
                      <a:pt x="18" y="16"/>
                      <a:pt x="13" y="22"/>
                      <a:pt x="9" y="18"/>
                    </a:cubicBezTo>
                    <a:cubicBezTo>
                      <a:pt x="5" y="16"/>
                      <a:pt x="2" y="5"/>
                      <a:pt x="3" y="0"/>
                    </a:cubicBezTo>
                    <a:cubicBezTo>
                      <a:pt x="2" y="1"/>
                      <a:pt x="2" y="2"/>
                      <a:pt x="1" y="3"/>
                    </a:cubicBezTo>
                    <a:cubicBezTo>
                      <a:pt x="0" y="5"/>
                      <a:pt x="5" y="18"/>
                      <a:pt x="8" y="20"/>
                    </a:cubicBezTo>
                    <a:cubicBezTo>
                      <a:pt x="11" y="22"/>
                      <a:pt x="12" y="24"/>
                      <a:pt x="11" y="31"/>
                    </a:cubicBezTo>
                    <a:cubicBezTo>
                      <a:pt x="11" y="34"/>
                      <a:pt x="9" y="39"/>
                      <a:pt x="7" y="38"/>
                    </a:cubicBezTo>
                    <a:cubicBezTo>
                      <a:pt x="8" y="37"/>
                      <a:pt x="6" y="35"/>
                      <a:pt x="5" y="36"/>
                    </a:cubicBezTo>
                    <a:cubicBezTo>
                      <a:pt x="4" y="36"/>
                      <a:pt x="4" y="40"/>
                      <a:pt x="6" y="40"/>
                    </a:cubicBezTo>
                    <a:cubicBezTo>
                      <a:pt x="8" y="40"/>
                      <a:pt x="10" y="38"/>
                      <a:pt x="12" y="36"/>
                    </a:cubicBezTo>
                    <a:cubicBezTo>
                      <a:pt x="7" y="40"/>
                      <a:pt x="6" y="62"/>
                      <a:pt x="14" y="58"/>
                    </a:cubicBezTo>
                    <a:cubicBezTo>
                      <a:pt x="18" y="56"/>
                      <a:pt x="17" y="49"/>
                      <a:pt x="13" y="48"/>
                    </a:cubicBezTo>
                    <a:cubicBezTo>
                      <a:pt x="11" y="48"/>
                      <a:pt x="10" y="54"/>
                      <a:pt x="12" y="54"/>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7" name="Freeform 271"/>
              <p:cNvSpPr>
                <a:spLocks/>
              </p:cNvSpPr>
              <p:nvPr/>
            </p:nvSpPr>
            <p:spPr bwMode="auto">
              <a:xfrm>
                <a:off x="4589" y="432"/>
                <a:ext cx="819" cy="153"/>
              </a:xfrm>
              <a:custGeom>
                <a:avLst/>
                <a:gdLst>
                  <a:gd name="T0" fmla="*/ 216546 w 50"/>
                  <a:gd name="T1" fmla="*/ 3814 h 29"/>
                  <a:gd name="T2" fmla="*/ 160213 w 50"/>
                  <a:gd name="T3" fmla="*/ 2949 h 29"/>
                  <a:gd name="T4" fmla="*/ 186244 w 50"/>
                  <a:gd name="T5" fmla="*/ 2949 h 29"/>
                  <a:gd name="T6" fmla="*/ 129927 w 50"/>
                  <a:gd name="T7" fmla="*/ 723 h 29"/>
                  <a:gd name="T8" fmla="*/ 147189 w 50"/>
                  <a:gd name="T9" fmla="*/ 306 h 29"/>
                  <a:gd name="T10" fmla="*/ 121158 w 50"/>
                  <a:gd name="T11" fmla="*/ 723 h 29"/>
                  <a:gd name="T12" fmla="*/ 129927 w 50"/>
                  <a:gd name="T13" fmla="*/ 1752 h 29"/>
                  <a:gd name="T14" fmla="*/ 82364 w 50"/>
                  <a:gd name="T15" fmla="*/ 1614 h 29"/>
                  <a:gd name="T16" fmla="*/ 26031 w 50"/>
                  <a:gd name="T17" fmla="*/ 2643 h 29"/>
                  <a:gd name="T18" fmla="*/ 13024 w 50"/>
                  <a:gd name="T19" fmla="*/ 1477 h 29"/>
                  <a:gd name="T20" fmla="*/ 21793 w 50"/>
                  <a:gd name="T21" fmla="*/ 1920 h 29"/>
                  <a:gd name="T22" fmla="*/ 17278 w 50"/>
                  <a:gd name="T23" fmla="*/ 1029 h 29"/>
                  <a:gd name="T24" fmla="*/ 8769 w 50"/>
                  <a:gd name="T25" fmla="*/ 2200 h 29"/>
                  <a:gd name="T26" fmla="*/ 47563 w 50"/>
                  <a:gd name="T27" fmla="*/ 2786 h 29"/>
                  <a:gd name="T28" fmla="*/ 99642 w 50"/>
                  <a:gd name="T29" fmla="*/ 1752 h 29"/>
                  <a:gd name="T30" fmla="*/ 77849 w 50"/>
                  <a:gd name="T31" fmla="*/ 3229 h 29"/>
                  <a:gd name="T32" fmla="*/ 95388 w 50"/>
                  <a:gd name="T33" fmla="*/ 3229 h 29"/>
                  <a:gd name="T34" fmla="*/ 82364 w 50"/>
                  <a:gd name="T35" fmla="*/ 2949 h 29"/>
                  <a:gd name="T36" fmla="*/ 108395 w 50"/>
                  <a:gd name="T37" fmla="*/ 1752 h 29"/>
                  <a:gd name="T38" fmla="*/ 151704 w 50"/>
                  <a:gd name="T39" fmla="*/ 2643 h 29"/>
                  <a:gd name="T40" fmla="*/ 155958 w 50"/>
                  <a:gd name="T41" fmla="*/ 3366 h 29"/>
                  <a:gd name="T42" fmla="*/ 125673 w 50"/>
                  <a:gd name="T43" fmla="*/ 3366 h 29"/>
                  <a:gd name="T44" fmla="*/ 142935 w 50"/>
                  <a:gd name="T45" fmla="*/ 3366 h 29"/>
                  <a:gd name="T46" fmla="*/ 121158 w 50"/>
                  <a:gd name="T47" fmla="*/ 2786 h 29"/>
                  <a:gd name="T48" fmla="*/ 138697 w 50"/>
                  <a:gd name="T49" fmla="*/ 4258 h 29"/>
                  <a:gd name="T50" fmla="*/ 160213 w 50"/>
                  <a:gd name="T51" fmla="*/ 3229 h 29"/>
                  <a:gd name="T52" fmla="*/ 212291 w 50"/>
                  <a:gd name="T53" fmla="*/ 4120 h 29"/>
                  <a:gd name="T54" fmla="*/ 216546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26"/>
                    </a:moveTo>
                    <a:cubicBezTo>
                      <a:pt x="46" y="26"/>
                      <a:pt x="39" y="23"/>
                      <a:pt x="37" y="20"/>
                    </a:cubicBezTo>
                    <a:lnTo>
                      <a:pt x="43" y="20"/>
                    </a:lnTo>
                    <a:cubicBezTo>
                      <a:pt x="38" y="19"/>
                      <a:pt x="27" y="13"/>
                      <a:pt x="30" y="5"/>
                    </a:cubicBezTo>
                    <a:cubicBezTo>
                      <a:pt x="32" y="11"/>
                      <a:pt x="36" y="5"/>
                      <a:pt x="34" y="2"/>
                    </a:cubicBezTo>
                    <a:cubicBezTo>
                      <a:pt x="33" y="0"/>
                      <a:pt x="29" y="1"/>
                      <a:pt x="28" y="5"/>
                    </a:cubicBezTo>
                    <a:cubicBezTo>
                      <a:pt x="28" y="8"/>
                      <a:pt x="28" y="10"/>
                      <a:pt x="30" y="12"/>
                    </a:cubicBezTo>
                    <a:cubicBezTo>
                      <a:pt x="27" y="10"/>
                      <a:pt x="23" y="8"/>
                      <a:pt x="19" y="11"/>
                    </a:cubicBezTo>
                    <a:cubicBezTo>
                      <a:pt x="14" y="13"/>
                      <a:pt x="12" y="20"/>
                      <a:pt x="6" y="18"/>
                    </a:cubicBezTo>
                    <a:cubicBezTo>
                      <a:pt x="3" y="16"/>
                      <a:pt x="2" y="13"/>
                      <a:pt x="3" y="10"/>
                    </a:cubicBezTo>
                    <a:cubicBezTo>
                      <a:pt x="3" y="13"/>
                      <a:pt x="4" y="13"/>
                      <a:pt x="5" y="13"/>
                    </a:cubicBezTo>
                    <a:cubicBezTo>
                      <a:pt x="8" y="12"/>
                      <a:pt x="7" y="6"/>
                      <a:pt x="4" y="7"/>
                    </a:cubicBezTo>
                    <a:cubicBezTo>
                      <a:pt x="2" y="8"/>
                      <a:pt x="0" y="11"/>
                      <a:pt x="2" y="15"/>
                    </a:cubicBezTo>
                    <a:cubicBezTo>
                      <a:pt x="3" y="20"/>
                      <a:pt x="6" y="21"/>
                      <a:pt x="11" y="19"/>
                    </a:cubicBezTo>
                    <a:cubicBezTo>
                      <a:pt x="14" y="17"/>
                      <a:pt x="19" y="11"/>
                      <a:pt x="23" y="12"/>
                    </a:cubicBezTo>
                    <a:cubicBezTo>
                      <a:pt x="21" y="14"/>
                      <a:pt x="17" y="16"/>
                      <a:pt x="18" y="22"/>
                    </a:cubicBezTo>
                    <a:cubicBezTo>
                      <a:pt x="19" y="25"/>
                      <a:pt x="21" y="24"/>
                      <a:pt x="22" y="22"/>
                    </a:cubicBezTo>
                    <a:cubicBezTo>
                      <a:pt x="22" y="20"/>
                      <a:pt x="20" y="18"/>
                      <a:pt x="19" y="20"/>
                    </a:cubicBezTo>
                    <a:cubicBezTo>
                      <a:pt x="19" y="17"/>
                      <a:pt x="23" y="12"/>
                      <a:pt x="25" y="12"/>
                    </a:cubicBezTo>
                    <a:cubicBezTo>
                      <a:pt x="29" y="12"/>
                      <a:pt x="31" y="15"/>
                      <a:pt x="35" y="18"/>
                    </a:cubicBezTo>
                    <a:cubicBezTo>
                      <a:pt x="36" y="20"/>
                      <a:pt x="37" y="21"/>
                      <a:pt x="36" y="23"/>
                    </a:cubicBezTo>
                    <a:cubicBezTo>
                      <a:pt x="36" y="29"/>
                      <a:pt x="27" y="28"/>
                      <a:pt x="29" y="23"/>
                    </a:cubicBezTo>
                    <a:cubicBezTo>
                      <a:pt x="29" y="26"/>
                      <a:pt x="33" y="24"/>
                      <a:pt x="33" y="23"/>
                    </a:cubicBezTo>
                    <a:cubicBezTo>
                      <a:pt x="33" y="20"/>
                      <a:pt x="31" y="17"/>
                      <a:pt x="28" y="19"/>
                    </a:cubicBezTo>
                    <a:cubicBezTo>
                      <a:pt x="25" y="24"/>
                      <a:pt x="28" y="29"/>
                      <a:pt x="32" y="29"/>
                    </a:cubicBezTo>
                    <a:cubicBezTo>
                      <a:pt x="35" y="29"/>
                      <a:pt x="37" y="27"/>
                      <a:pt x="37" y="22"/>
                    </a:cubicBezTo>
                    <a:cubicBezTo>
                      <a:pt x="40" y="26"/>
                      <a:pt x="45" y="27"/>
                      <a:pt x="49" y="28"/>
                    </a:cubicBezTo>
                    <a:cubicBezTo>
                      <a:pt x="49" y="27"/>
                      <a:pt x="49" y="27"/>
                      <a:pt x="50" y="26"/>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28" name="Freeform 272"/>
              <p:cNvSpPr>
                <a:spLocks/>
              </p:cNvSpPr>
              <p:nvPr/>
            </p:nvSpPr>
            <p:spPr bwMode="auto">
              <a:xfrm>
                <a:off x="4589" y="432"/>
                <a:ext cx="819" cy="153"/>
              </a:xfrm>
              <a:custGeom>
                <a:avLst/>
                <a:gdLst>
                  <a:gd name="T0" fmla="*/ 216546 w 50"/>
                  <a:gd name="T1" fmla="*/ 3814 h 29"/>
                  <a:gd name="T2" fmla="*/ 160213 w 50"/>
                  <a:gd name="T3" fmla="*/ 2949 h 29"/>
                  <a:gd name="T4" fmla="*/ 186244 w 50"/>
                  <a:gd name="T5" fmla="*/ 2949 h 29"/>
                  <a:gd name="T6" fmla="*/ 129927 w 50"/>
                  <a:gd name="T7" fmla="*/ 723 h 29"/>
                  <a:gd name="T8" fmla="*/ 147189 w 50"/>
                  <a:gd name="T9" fmla="*/ 306 h 29"/>
                  <a:gd name="T10" fmla="*/ 121158 w 50"/>
                  <a:gd name="T11" fmla="*/ 723 h 29"/>
                  <a:gd name="T12" fmla="*/ 129927 w 50"/>
                  <a:gd name="T13" fmla="*/ 1752 h 29"/>
                  <a:gd name="T14" fmla="*/ 82364 w 50"/>
                  <a:gd name="T15" fmla="*/ 1614 h 29"/>
                  <a:gd name="T16" fmla="*/ 26031 w 50"/>
                  <a:gd name="T17" fmla="*/ 2643 h 29"/>
                  <a:gd name="T18" fmla="*/ 13024 w 50"/>
                  <a:gd name="T19" fmla="*/ 1477 h 29"/>
                  <a:gd name="T20" fmla="*/ 21793 w 50"/>
                  <a:gd name="T21" fmla="*/ 1920 h 29"/>
                  <a:gd name="T22" fmla="*/ 17278 w 50"/>
                  <a:gd name="T23" fmla="*/ 1029 h 29"/>
                  <a:gd name="T24" fmla="*/ 8769 w 50"/>
                  <a:gd name="T25" fmla="*/ 2200 h 29"/>
                  <a:gd name="T26" fmla="*/ 47563 w 50"/>
                  <a:gd name="T27" fmla="*/ 2786 h 29"/>
                  <a:gd name="T28" fmla="*/ 99642 w 50"/>
                  <a:gd name="T29" fmla="*/ 1752 h 29"/>
                  <a:gd name="T30" fmla="*/ 77849 w 50"/>
                  <a:gd name="T31" fmla="*/ 3229 h 29"/>
                  <a:gd name="T32" fmla="*/ 95388 w 50"/>
                  <a:gd name="T33" fmla="*/ 3229 h 29"/>
                  <a:gd name="T34" fmla="*/ 82364 w 50"/>
                  <a:gd name="T35" fmla="*/ 2949 h 29"/>
                  <a:gd name="T36" fmla="*/ 108395 w 50"/>
                  <a:gd name="T37" fmla="*/ 1752 h 29"/>
                  <a:gd name="T38" fmla="*/ 151704 w 50"/>
                  <a:gd name="T39" fmla="*/ 2643 h 29"/>
                  <a:gd name="T40" fmla="*/ 155958 w 50"/>
                  <a:gd name="T41" fmla="*/ 3366 h 29"/>
                  <a:gd name="T42" fmla="*/ 125673 w 50"/>
                  <a:gd name="T43" fmla="*/ 3366 h 29"/>
                  <a:gd name="T44" fmla="*/ 142935 w 50"/>
                  <a:gd name="T45" fmla="*/ 3366 h 29"/>
                  <a:gd name="T46" fmla="*/ 121158 w 50"/>
                  <a:gd name="T47" fmla="*/ 2786 h 29"/>
                  <a:gd name="T48" fmla="*/ 138697 w 50"/>
                  <a:gd name="T49" fmla="*/ 4258 h 29"/>
                  <a:gd name="T50" fmla="*/ 160213 w 50"/>
                  <a:gd name="T51" fmla="*/ 3229 h 29"/>
                  <a:gd name="T52" fmla="*/ 212291 w 50"/>
                  <a:gd name="T53" fmla="*/ 4120 h 29"/>
                  <a:gd name="T54" fmla="*/ 216546 w 50"/>
                  <a:gd name="T55" fmla="*/ 3814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26"/>
                    </a:moveTo>
                    <a:cubicBezTo>
                      <a:pt x="46" y="26"/>
                      <a:pt x="39" y="23"/>
                      <a:pt x="37" y="20"/>
                    </a:cubicBezTo>
                    <a:lnTo>
                      <a:pt x="43" y="20"/>
                    </a:lnTo>
                    <a:cubicBezTo>
                      <a:pt x="38" y="19"/>
                      <a:pt x="27" y="13"/>
                      <a:pt x="30" y="5"/>
                    </a:cubicBezTo>
                    <a:cubicBezTo>
                      <a:pt x="32" y="11"/>
                      <a:pt x="36" y="5"/>
                      <a:pt x="34" y="2"/>
                    </a:cubicBezTo>
                    <a:cubicBezTo>
                      <a:pt x="33" y="0"/>
                      <a:pt x="29" y="1"/>
                      <a:pt x="28" y="5"/>
                    </a:cubicBezTo>
                    <a:cubicBezTo>
                      <a:pt x="28" y="8"/>
                      <a:pt x="28" y="10"/>
                      <a:pt x="30" y="12"/>
                    </a:cubicBezTo>
                    <a:cubicBezTo>
                      <a:pt x="27" y="10"/>
                      <a:pt x="23" y="8"/>
                      <a:pt x="19" y="11"/>
                    </a:cubicBezTo>
                    <a:cubicBezTo>
                      <a:pt x="14" y="13"/>
                      <a:pt x="12" y="20"/>
                      <a:pt x="6" y="18"/>
                    </a:cubicBezTo>
                    <a:cubicBezTo>
                      <a:pt x="3" y="16"/>
                      <a:pt x="2" y="13"/>
                      <a:pt x="3" y="10"/>
                    </a:cubicBezTo>
                    <a:cubicBezTo>
                      <a:pt x="3" y="13"/>
                      <a:pt x="4" y="13"/>
                      <a:pt x="5" y="13"/>
                    </a:cubicBezTo>
                    <a:cubicBezTo>
                      <a:pt x="8" y="12"/>
                      <a:pt x="7" y="6"/>
                      <a:pt x="4" y="7"/>
                    </a:cubicBezTo>
                    <a:cubicBezTo>
                      <a:pt x="2" y="8"/>
                      <a:pt x="0" y="11"/>
                      <a:pt x="2" y="15"/>
                    </a:cubicBezTo>
                    <a:cubicBezTo>
                      <a:pt x="3" y="20"/>
                      <a:pt x="6" y="21"/>
                      <a:pt x="11" y="19"/>
                    </a:cubicBezTo>
                    <a:cubicBezTo>
                      <a:pt x="14" y="17"/>
                      <a:pt x="19" y="11"/>
                      <a:pt x="23" y="12"/>
                    </a:cubicBezTo>
                    <a:cubicBezTo>
                      <a:pt x="21" y="14"/>
                      <a:pt x="17" y="16"/>
                      <a:pt x="18" y="22"/>
                    </a:cubicBezTo>
                    <a:cubicBezTo>
                      <a:pt x="19" y="25"/>
                      <a:pt x="21" y="24"/>
                      <a:pt x="22" y="22"/>
                    </a:cubicBezTo>
                    <a:cubicBezTo>
                      <a:pt x="22" y="20"/>
                      <a:pt x="20" y="18"/>
                      <a:pt x="19" y="20"/>
                    </a:cubicBezTo>
                    <a:cubicBezTo>
                      <a:pt x="19" y="17"/>
                      <a:pt x="23" y="12"/>
                      <a:pt x="25" y="12"/>
                    </a:cubicBezTo>
                    <a:cubicBezTo>
                      <a:pt x="29" y="12"/>
                      <a:pt x="31" y="15"/>
                      <a:pt x="35" y="18"/>
                    </a:cubicBezTo>
                    <a:cubicBezTo>
                      <a:pt x="36" y="20"/>
                      <a:pt x="37" y="21"/>
                      <a:pt x="36" y="23"/>
                    </a:cubicBezTo>
                    <a:cubicBezTo>
                      <a:pt x="36" y="29"/>
                      <a:pt x="27" y="28"/>
                      <a:pt x="29" y="23"/>
                    </a:cubicBezTo>
                    <a:cubicBezTo>
                      <a:pt x="29" y="26"/>
                      <a:pt x="33" y="24"/>
                      <a:pt x="33" y="23"/>
                    </a:cubicBezTo>
                    <a:cubicBezTo>
                      <a:pt x="33" y="20"/>
                      <a:pt x="31" y="17"/>
                      <a:pt x="28" y="19"/>
                    </a:cubicBezTo>
                    <a:cubicBezTo>
                      <a:pt x="25" y="24"/>
                      <a:pt x="28" y="29"/>
                      <a:pt x="32" y="29"/>
                    </a:cubicBezTo>
                    <a:cubicBezTo>
                      <a:pt x="35" y="29"/>
                      <a:pt x="37" y="27"/>
                      <a:pt x="37" y="22"/>
                    </a:cubicBezTo>
                    <a:cubicBezTo>
                      <a:pt x="40" y="26"/>
                      <a:pt x="45" y="27"/>
                      <a:pt x="49" y="28"/>
                    </a:cubicBezTo>
                    <a:cubicBezTo>
                      <a:pt x="49" y="27"/>
                      <a:pt x="49" y="27"/>
                      <a:pt x="50" y="26"/>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29" name="Freeform 273"/>
              <p:cNvSpPr>
                <a:spLocks/>
              </p:cNvSpPr>
              <p:nvPr/>
            </p:nvSpPr>
            <p:spPr bwMode="auto">
              <a:xfrm>
                <a:off x="5453" y="564"/>
                <a:ext cx="147" cy="42"/>
              </a:xfrm>
              <a:custGeom>
                <a:avLst/>
                <a:gdLst>
                  <a:gd name="T0" fmla="*/ 0 w 9"/>
                  <a:gd name="T1" fmla="*/ 441 h 8"/>
                  <a:gd name="T2" fmla="*/ 34953 w 9"/>
                  <a:gd name="T3" fmla="*/ 1019 h 8"/>
                  <a:gd name="T4" fmla="*/ 34953 w 9"/>
                  <a:gd name="T5" fmla="*/ 441 h 8"/>
                  <a:gd name="T6" fmla="*/ 0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3"/>
                    </a:moveTo>
                    <a:cubicBezTo>
                      <a:pt x="1" y="6"/>
                      <a:pt x="6" y="8"/>
                      <a:pt x="8" y="7"/>
                    </a:cubicBezTo>
                    <a:cubicBezTo>
                      <a:pt x="9" y="6"/>
                      <a:pt x="9" y="4"/>
                      <a:pt x="8" y="3"/>
                    </a:cubicBezTo>
                    <a:cubicBezTo>
                      <a:pt x="5" y="0"/>
                      <a:pt x="1" y="2"/>
                      <a:pt x="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0" name="Freeform 274"/>
              <p:cNvSpPr>
                <a:spLocks/>
              </p:cNvSpPr>
              <p:nvPr/>
            </p:nvSpPr>
            <p:spPr bwMode="auto">
              <a:xfrm>
                <a:off x="5453" y="564"/>
                <a:ext cx="147" cy="42"/>
              </a:xfrm>
              <a:custGeom>
                <a:avLst/>
                <a:gdLst>
                  <a:gd name="T0" fmla="*/ 0 w 9"/>
                  <a:gd name="T1" fmla="*/ 441 h 8"/>
                  <a:gd name="T2" fmla="*/ 34953 w 9"/>
                  <a:gd name="T3" fmla="*/ 1019 h 8"/>
                  <a:gd name="T4" fmla="*/ 34953 w 9"/>
                  <a:gd name="T5" fmla="*/ 441 h 8"/>
                  <a:gd name="T6" fmla="*/ 0 w 9"/>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3"/>
                    </a:moveTo>
                    <a:cubicBezTo>
                      <a:pt x="1" y="6"/>
                      <a:pt x="6" y="8"/>
                      <a:pt x="8" y="7"/>
                    </a:cubicBezTo>
                    <a:cubicBezTo>
                      <a:pt x="9" y="6"/>
                      <a:pt x="9" y="4"/>
                      <a:pt x="8" y="3"/>
                    </a:cubicBezTo>
                    <a:cubicBezTo>
                      <a:pt x="5" y="0"/>
                      <a:pt x="1" y="2"/>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1" name="Freeform 275"/>
              <p:cNvSpPr>
                <a:spLocks/>
              </p:cNvSpPr>
              <p:nvPr/>
            </p:nvSpPr>
            <p:spPr bwMode="auto">
              <a:xfrm>
                <a:off x="5307" y="490"/>
                <a:ext cx="97" cy="63"/>
              </a:xfrm>
              <a:custGeom>
                <a:avLst/>
                <a:gdLst>
                  <a:gd name="T0" fmla="*/ 16991 w 6"/>
                  <a:gd name="T1" fmla="*/ 1738 h 12"/>
                  <a:gd name="T2" fmla="*/ 0 w 6"/>
                  <a:gd name="T3" fmla="*/ 441 h 12"/>
                  <a:gd name="T4" fmla="*/ 12804 w 6"/>
                  <a:gd name="T5" fmla="*/ 137 h 12"/>
                  <a:gd name="T6" fmla="*/ 16991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12"/>
                    </a:moveTo>
                    <a:cubicBezTo>
                      <a:pt x="2" y="12"/>
                      <a:pt x="0" y="6"/>
                      <a:pt x="0" y="3"/>
                    </a:cubicBezTo>
                    <a:cubicBezTo>
                      <a:pt x="1" y="0"/>
                      <a:pt x="2" y="0"/>
                      <a:pt x="3" y="1"/>
                    </a:cubicBezTo>
                    <a:cubicBezTo>
                      <a:pt x="6" y="5"/>
                      <a:pt x="5" y="10"/>
                      <a:pt x="4" y="12"/>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2" name="Freeform 276"/>
              <p:cNvSpPr>
                <a:spLocks/>
              </p:cNvSpPr>
              <p:nvPr/>
            </p:nvSpPr>
            <p:spPr bwMode="auto">
              <a:xfrm>
                <a:off x="5307" y="490"/>
                <a:ext cx="97" cy="63"/>
              </a:xfrm>
              <a:custGeom>
                <a:avLst/>
                <a:gdLst>
                  <a:gd name="T0" fmla="*/ 16991 w 6"/>
                  <a:gd name="T1" fmla="*/ 1738 h 12"/>
                  <a:gd name="T2" fmla="*/ 0 w 6"/>
                  <a:gd name="T3" fmla="*/ 441 h 12"/>
                  <a:gd name="T4" fmla="*/ 12804 w 6"/>
                  <a:gd name="T5" fmla="*/ 137 h 12"/>
                  <a:gd name="T6" fmla="*/ 16991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12"/>
                    </a:moveTo>
                    <a:cubicBezTo>
                      <a:pt x="2" y="12"/>
                      <a:pt x="0" y="6"/>
                      <a:pt x="0" y="3"/>
                    </a:cubicBezTo>
                    <a:cubicBezTo>
                      <a:pt x="1" y="0"/>
                      <a:pt x="2" y="0"/>
                      <a:pt x="3" y="1"/>
                    </a:cubicBezTo>
                    <a:cubicBezTo>
                      <a:pt x="6" y="5"/>
                      <a:pt x="5" y="10"/>
                      <a:pt x="4" y="12"/>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3" name="Freeform 277"/>
              <p:cNvSpPr>
                <a:spLocks/>
              </p:cNvSpPr>
              <p:nvPr/>
            </p:nvSpPr>
            <p:spPr bwMode="auto">
              <a:xfrm>
                <a:off x="5421" y="490"/>
                <a:ext cx="49" cy="48"/>
              </a:xfrm>
              <a:custGeom>
                <a:avLst/>
                <a:gdLst>
                  <a:gd name="T0" fmla="*/ 4263 w 3"/>
                  <a:gd name="T1" fmla="*/ 1365 h 9"/>
                  <a:gd name="T2" fmla="*/ 4263 w 3"/>
                  <a:gd name="T3" fmla="*/ 144 h 9"/>
                  <a:gd name="T4" fmla="*/ 13067 w 3"/>
                  <a:gd name="T5" fmla="*/ 144 h 9"/>
                  <a:gd name="T6" fmla="*/ 4263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9"/>
                    </a:moveTo>
                    <a:cubicBezTo>
                      <a:pt x="0" y="8"/>
                      <a:pt x="0" y="3"/>
                      <a:pt x="1" y="1"/>
                    </a:cubicBezTo>
                    <a:cubicBezTo>
                      <a:pt x="2" y="0"/>
                      <a:pt x="2" y="0"/>
                      <a:pt x="3" y="1"/>
                    </a:cubicBezTo>
                    <a:cubicBezTo>
                      <a:pt x="3" y="5"/>
                      <a:pt x="2" y="8"/>
                      <a:pt x="1" y="9"/>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4" name="Freeform 278"/>
              <p:cNvSpPr>
                <a:spLocks/>
              </p:cNvSpPr>
              <p:nvPr/>
            </p:nvSpPr>
            <p:spPr bwMode="auto">
              <a:xfrm>
                <a:off x="5421" y="490"/>
                <a:ext cx="49" cy="48"/>
              </a:xfrm>
              <a:custGeom>
                <a:avLst/>
                <a:gdLst>
                  <a:gd name="T0" fmla="*/ 4263 w 3"/>
                  <a:gd name="T1" fmla="*/ 1365 h 9"/>
                  <a:gd name="T2" fmla="*/ 4263 w 3"/>
                  <a:gd name="T3" fmla="*/ 144 h 9"/>
                  <a:gd name="T4" fmla="*/ 13067 w 3"/>
                  <a:gd name="T5" fmla="*/ 144 h 9"/>
                  <a:gd name="T6" fmla="*/ 4263 w 3"/>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9"/>
                    </a:moveTo>
                    <a:cubicBezTo>
                      <a:pt x="0" y="8"/>
                      <a:pt x="0" y="3"/>
                      <a:pt x="1" y="1"/>
                    </a:cubicBezTo>
                    <a:cubicBezTo>
                      <a:pt x="2" y="0"/>
                      <a:pt x="2" y="0"/>
                      <a:pt x="3" y="1"/>
                    </a:cubicBezTo>
                    <a:cubicBezTo>
                      <a:pt x="3" y="5"/>
                      <a:pt x="2" y="8"/>
                      <a:pt x="1" y="9"/>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5" name="Freeform 279"/>
              <p:cNvSpPr>
                <a:spLocks/>
              </p:cNvSpPr>
              <p:nvPr/>
            </p:nvSpPr>
            <p:spPr bwMode="auto">
              <a:xfrm>
                <a:off x="5486" y="538"/>
                <a:ext cx="114" cy="31"/>
              </a:xfrm>
              <a:custGeom>
                <a:avLst/>
                <a:gdLst>
                  <a:gd name="T0" fmla="*/ 0 w 7"/>
                  <a:gd name="T1" fmla="*/ 429 h 6"/>
                  <a:gd name="T2" fmla="*/ 25992 w 7"/>
                  <a:gd name="T3" fmla="*/ 134 h 6"/>
                  <a:gd name="T4" fmla="*/ 25992 w 7"/>
                  <a:gd name="T5" fmla="*/ 429 h 6"/>
                  <a:gd name="T6" fmla="*/ 0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1"/>
                      <a:pt x="4" y="0"/>
                      <a:pt x="6" y="1"/>
                    </a:cubicBezTo>
                    <a:cubicBezTo>
                      <a:pt x="7" y="2"/>
                      <a:pt x="7" y="3"/>
                      <a:pt x="6" y="3"/>
                    </a:cubicBezTo>
                    <a:cubicBezTo>
                      <a:pt x="4" y="6"/>
                      <a:pt x="1" y="5"/>
                      <a:pt x="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6" name="Freeform 280"/>
              <p:cNvSpPr>
                <a:spLocks/>
              </p:cNvSpPr>
              <p:nvPr/>
            </p:nvSpPr>
            <p:spPr bwMode="auto">
              <a:xfrm>
                <a:off x="5486" y="538"/>
                <a:ext cx="114" cy="31"/>
              </a:xfrm>
              <a:custGeom>
                <a:avLst/>
                <a:gdLst>
                  <a:gd name="T0" fmla="*/ 0 w 7"/>
                  <a:gd name="T1" fmla="*/ 429 h 6"/>
                  <a:gd name="T2" fmla="*/ 25992 w 7"/>
                  <a:gd name="T3" fmla="*/ 134 h 6"/>
                  <a:gd name="T4" fmla="*/ 25992 w 7"/>
                  <a:gd name="T5" fmla="*/ 429 h 6"/>
                  <a:gd name="T6" fmla="*/ 0 w 7"/>
                  <a:gd name="T7" fmla="*/ 429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1"/>
                      <a:pt x="4" y="0"/>
                      <a:pt x="6" y="1"/>
                    </a:cubicBezTo>
                    <a:cubicBezTo>
                      <a:pt x="7" y="2"/>
                      <a:pt x="7" y="3"/>
                      <a:pt x="6" y="3"/>
                    </a:cubicBezTo>
                    <a:cubicBezTo>
                      <a:pt x="4" y="6"/>
                      <a:pt x="1" y="5"/>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7" name="Freeform 281"/>
              <p:cNvSpPr>
                <a:spLocks/>
              </p:cNvSpPr>
              <p:nvPr/>
            </p:nvSpPr>
            <p:spPr bwMode="auto">
              <a:xfrm>
                <a:off x="5421" y="495"/>
                <a:ext cx="147" cy="74"/>
              </a:xfrm>
              <a:custGeom>
                <a:avLst/>
                <a:gdLst>
                  <a:gd name="T0" fmla="*/ 0 w 9"/>
                  <a:gd name="T1" fmla="*/ 2067 h 14"/>
                  <a:gd name="T2" fmla="*/ 39216 w 9"/>
                  <a:gd name="T3" fmla="*/ 449 h 14"/>
                  <a:gd name="T4" fmla="*/ 30413 w 9"/>
                  <a:gd name="T5" fmla="*/ 0 h 14"/>
                  <a:gd name="T6" fmla="*/ 0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14"/>
                    </a:moveTo>
                    <a:cubicBezTo>
                      <a:pt x="3" y="14"/>
                      <a:pt x="8" y="7"/>
                      <a:pt x="9" y="3"/>
                    </a:cubicBezTo>
                    <a:cubicBezTo>
                      <a:pt x="9" y="0"/>
                      <a:pt x="8" y="0"/>
                      <a:pt x="7" y="0"/>
                    </a:cubicBezTo>
                    <a:cubicBezTo>
                      <a:pt x="2" y="3"/>
                      <a:pt x="0" y="11"/>
                      <a:pt x="0" y="1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38" name="Freeform 282"/>
              <p:cNvSpPr>
                <a:spLocks/>
              </p:cNvSpPr>
              <p:nvPr/>
            </p:nvSpPr>
            <p:spPr bwMode="auto">
              <a:xfrm>
                <a:off x="5421" y="495"/>
                <a:ext cx="147" cy="74"/>
              </a:xfrm>
              <a:custGeom>
                <a:avLst/>
                <a:gdLst>
                  <a:gd name="T0" fmla="*/ 0 w 9"/>
                  <a:gd name="T1" fmla="*/ 2067 h 14"/>
                  <a:gd name="T2" fmla="*/ 39216 w 9"/>
                  <a:gd name="T3" fmla="*/ 449 h 14"/>
                  <a:gd name="T4" fmla="*/ 30413 w 9"/>
                  <a:gd name="T5" fmla="*/ 0 h 14"/>
                  <a:gd name="T6" fmla="*/ 0 w 9"/>
                  <a:gd name="T7" fmla="*/ 2067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14"/>
                    </a:moveTo>
                    <a:cubicBezTo>
                      <a:pt x="3" y="14"/>
                      <a:pt x="8" y="7"/>
                      <a:pt x="9" y="3"/>
                    </a:cubicBezTo>
                    <a:cubicBezTo>
                      <a:pt x="9" y="0"/>
                      <a:pt x="8" y="0"/>
                      <a:pt x="7" y="0"/>
                    </a:cubicBezTo>
                    <a:cubicBezTo>
                      <a:pt x="2" y="3"/>
                      <a:pt x="0" y="11"/>
                      <a:pt x="0" y="14"/>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39" name="Freeform 283"/>
              <p:cNvSpPr>
                <a:spLocks/>
              </p:cNvSpPr>
              <p:nvPr/>
            </p:nvSpPr>
            <p:spPr bwMode="auto">
              <a:xfrm>
                <a:off x="5339" y="559"/>
                <a:ext cx="114" cy="38"/>
              </a:xfrm>
              <a:custGeom>
                <a:avLst/>
                <a:gdLst>
                  <a:gd name="T0" fmla="*/ 30243 w 7"/>
                  <a:gd name="T1" fmla="*/ 578 h 8"/>
                  <a:gd name="T2" fmla="*/ 8745 w 7"/>
                  <a:gd name="T3" fmla="*/ 0 h 8"/>
                  <a:gd name="T4" fmla="*/ 30243 w 7"/>
                  <a:gd name="T5" fmla="*/ 578 h 8"/>
                  <a:gd name="T6" fmla="*/ 0 60000 65536"/>
                  <a:gd name="T7" fmla="*/ 0 60000 65536"/>
                  <a:gd name="T8" fmla="*/ 0 60000 65536"/>
                </a:gdLst>
                <a:ahLst/>
                <a:cxnLst>
                  <a:cxn ang="T6">
                    <a:pos x="T0" y="T1"/>
                  </a:cxn>
                  <a:cxn ang="T7">
                    <a:pos x="T2" y="T3"/>
                  </a:cxn>
                  <a:cxn ang="T8">
                    <a:pos x="T4" y="T5"/>
                  </a:cxn>
                </a:cxnLst>
                <a:rect l="0" t="0" r="r" b="b"/>
                <a:pathLst>
                  <a:path w="7" h="8">
                    <a:moveTo>
                      <a:pt x="7" y="4"/>
                    </a:moveTo>
                    <a:cubicBezTo>
                      <a:pt x="5" y="8"/>
                      <a:pt x="0" y="5"/>
                      <a:pt x="2" y="0"/>
                    </a:cubicBezTo>
                    <a:cubicBezTo>
                      <a:pt x="4" y="1"/>
                      <a:pt x="5" y="3"/>
                      <a:pt x="7" y="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0" name="Freeform 284"/>
              <p:cNvSpPr>
                <a:spLocks noEditPoints="1"/>
              </p:cNvSpPr>
              <p:nvPr/>
            </p:nvSpPr>
            <p:spPr bwMode="auto">
              <a:xfrm>
                <a:off x="5356" y="553"/>
                <a:ext cx="114" cy="43"/>
              </a:xfrm>
              <a:custGeom>
                <a:avLst/>
                <a:gdLst>
                  <a:gd name="T0" fmla="*/ 25992 w 7"/>
                  <a:gd name="T1" fmla="*/ 925 h 8"/>
                  <a:gd name="T2" fmla="*/ 17247 w 7"/>
                  <a:gd name="T3" fmla="*/ 1242 h 8"/>
                  <a:gd name="T4" fmla="*/ 12996 w 7"/>
                  <a:gd name="T5" fmla="*/ 925 h 8"/>
                  <a:gd name="T6" fmla="*/ 21481 w 7"/>
                  <a:gd name="T7" fmla="*/ 779 h 8"/>
                  <a:gd name="T8" fmla="*/ 25992 w 7"/>
                  <a:gd name="T9" fmla="*/ 925 h 8"/>
                  <a:gd name="T10" fmla="*/ 17247 w 7"/>
                  <a:gd name="T11" fmla="*/ 1242 h 8"/>
                  <a:gd name="T12" fmla="*/ 8745 w 7"/>
                  <a:gd name="T13" fmla="*/ 1242 h 8"/>
                  <a:gd name="T14" fmla="*/ 12996 w 7"/>
                  <a:gd name="T15" fmla="*/ 925 h 8"/>
                  <a:gd name="T16" fmla="*/ 12996 w 7"/>
                  <a:gd name="T17" fmla="*/ 925 h 8"/>
                  <a:gd name="T18" fmla="*/ 17247 w 7"/>
                  <a:gd name="T19" fmla="*/ 1242 h 8"/>
                  <a:gd name="T20" fmla="*/ 8745 w 7"/>
                  <a:gd name="T21" fmla="*/ 1242 h 8"/>
                  <a:gd name="T22" fmla="*/ 4251 w 7"/>
                  <a:gd name="T23" fmla="*/ 925 h 8"/>
                  <a:gd name="T24" fmla="*/ 8745 w 7"/>
                  <a:gd name="T25" fmla="*/ 925 h 8"/>
                  <a:gd name="T26" fmla="*/ 12996 w 7"/>
                  <a:gd name="T27" fmla="*/ 925 h 8"/>
                  <a:gd name="T28" fmla="*/ 8745 w 7"/>
                  <a:gd name="T29" fmla="*/ 1242 h 8"/>
                  <a:gd name="T30" fmla="*/ 8745 w 7"/>
                  <a:gd name="T31" fmla="*/ 925 h 8"/>
                  <a:gd name="T32" fmla="*/ 8745 w 7"/>
                  <a:gd name="T33" fmla="*/ 925 h 8"/>
                  <a:gd name="T34" fmla="*/ 4251 w 7"/>
                  <a:gd name="T35" fmla="*/ 925 h 8"/>
                  <a:gd name="T36" fmla="*/ 8745 w 7"/>
                  <a:gd name="T37" fmla="*/ 925 h 8"/>
                  <a:gd name="T38" fmla="*/ 4251 w 7"/>
                  <a:gd name="T39" fmla="*/ 925 h 8"/>
                  <a:gd name="T40" fmla="*/ 4251 w 7"/>
                  <a:gd name="T41" fmla="*/ 145 h 8"/>
                  <a:gd name="T42" fmla="*/ 8745 w 7"/>
                  <a:gd name="T43" fmla="*/ 145 h 8"/>
                  <a:gd name="T44" fmla="*/ 8745 w 7"/>
                  <a:gd name="T45" fmla="*/ 925 h 8"/>
                  <a:gd name="T46" fmla="*/ 4251 w 7"/>
                  <a:gd name="T47" fmla="*/ 925 h 8"/>
                  <a:gd name="T48" fmla="*/ 4251 w 7"/>
                  <a:gd name="T49" fmla="*/ 145 h 8"/>
                  <a:gd name="T50" fmla="*/ 4251 w 7"/>
                  <a:gd name="T51" fmla="*/ 0 h 8"/>
                  <a:gd name="T52" fmla="*/ 8745 w 7"/>
                  <a:gd name="T53" fmla="*/ 0 h 8"/>
                  <a:gd name="T54" fmla="*/ 4251 w 7"/>
                  <a:gd name="T55" fmla="*/ 145 h 8"/>
                  <a:gd name="T56" fmla="*/ 8745 w 7"/>
                  <a:gd name="T57" fmla="*/ 0 h 8"/>
                  <a:gd name="T58" fmla="*/ 17247 w 7"/>
                  <a:gd name="T59" fmla="*/ 317 h 8"/>
                  <a:gd name="T60" fmla="*/ 12996 w 7"/>
                  <a:gd name="T61" fmla="*/ 634 h 8"/>
                  <a:gd name="T62" fmla="*/ 4251 w 7"/>
                  <a:gd name="T63" fmla="*/ 145 h 8"/>
                  <a:gd name="T64" fmla="*/ 8745 w 7"/>
                  <a:gd name="T65" fmla="*/ 0 h 8"/>
                  <a:gd name="T66" fmla="*/ 17247 w 7"/>
                  <a:gd name="T67" fmla="*/ 317 h 8"/>
                  <a:gd name="T68" fmla="*/ 25992 w 7"/>
                  <a:gd name="T69" fmla="*/ 779 h 8"/>
                  <a:gd name="T70" fmla="*/ 25992 w 7"/>
                  <a:gd name="T71" fmla="*/ 925 h 8"/>
                  <a:gd name="T72" fmla="*/ 12996 w 7"/>
                  <a:gd name="T73" fmla="*/ 634 h 8"/>
                  <a:gd name="T74" fmla="*/ 17247 w 7"/>
                  <a:gd name="T75" fmla="*/ 317 h 8"/>
                  <a:gd name="T76" fmla="*/ 25992 w 7"/>
                  <a:gd name="T77" fmla="*/ 779 h 8"/>
                  <a:gd name="T78" fmla="*/ 30243 w 7"/>
                  <a:gd name="T79" fmla="*/ 779 h 8"/>
                  <a:gd name="T80" fmla="*/ 25992 w 7"/>
                  <a:gd name="T81" fmla="*/ 925 h 8"/>
                  <a:gd name="T82" fmla="*/ 25992 w 7"/>
                  <a:gd name="T83" fmla="*/ 779 h 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7" h="8">
                    <a:moveTo>
                      <a:pt x="6" y="6"/>
                    </a:moveTo>
                    <a:cubicBezTo>
                      <a:pt x="6" y="7"/>
                      <a:pt x="5" y="8"/>
                      <a:pt x="4" y="8"/>
                    </a:cubicBezTo>
                    <a:lnTo>
                      <a:pt x="3" y="6"/>
                    </a:lnTo>
                    <a:cubicBezTo>
                      <a:pt x="4" y="6"/>
                      <a:pt x="5" y="6"/>
                      <a:pt x="5" y="5"/>
                    </a:cubicBezTo>
                    <a:lnTo>
                      <a:pt x="6" y="6"/>
                    </a:lnTo>
                    <a:close/>
                    <a:moveTo>
                      <a:pt x="4" y="8"/>
                    </a:moveTo>
                    <a:cubicBezTo>
                      <a:pt x="3" y="8"/>
                      <a:pt x="3" y="8"/>
                      <a:pt x="2" y="8"/>
                    </a:cubicBezTo>
                    <a:lnTo>
                      <a:pt x="3" y="6"/>
                    </a:lnTo>
                    <a:cubicBezTo>
                      <a:pt x="3" y="6"/>
                      <a:pt x="3" y="7"/>
                      <a:pt x="3" y="6"/>
                    </a:cubicBezTo>
                    <a:lnTo>
                      <a:pt x="4" y="8"/>
                    </a:lnTo>
                    <a:close/>
                    <a:moveTo>
                      <a:pt x="2" y="8"/>
                    </a:moveTo>
                    <a:cubicBezTo>
                      <a:pt x="2" y="7"/>
                      <a:pt x="1" y="7"/>
                      <a:pt x="1" y="6"/>
                    </a:cubicBezTo>
                    <a:lnTo>
                      <a:pt x="2" y="6"/>
                    </a:lnTo>
                    <a:cubicBezTo>
                      <a:pt x="2" y="6"/>
                      <a:pt x="2" y="6"/>
                      <a:pt x="3" y="6"/>
                    </a:cubicBezTo>
                    <a:lnTo>
                      <a:pt x="2" y="8"/>
                    </a:lnTo>
                    <a:close/>
                    <a:moveTo>
                      <a:pt x="2" y="6"/>
                    </a:moveTo>
                    <a:lnTo>
                      <a:pt x="2" y="6"/>
                    </a:lnTo>
                    <a:lnTo>
                      <a:pt x="1" y="6"/>
                    </a:lnTo>
                    <a:lnTo>
                      <a:pt x="2" y="6"/>
                    </a:lnTo>
                    <a:close/>
                    <a:moveTo>
                      <a:pt x="1" y="6"/>
                    </a:moveTo>
                    <a:cubicBezTo>
                      <a:pt x="0" y="5"/>
                      <a:pt x="0" y="3"/>
                      <a:pt x="1" y="1"/>
                    </a:cubicBezTo>
                    <a:lnTo>
                      <a:pt x="2" y="1"/>
                    </a:lnTo>
                    <a:cubicBezTo>
                      <a:pt x="1" y="3"/>
                      <a:pt x="1" y="5"/>
                      <a:pt x="2" y="6"/>
                    </a:cubicBezTo>
                    <a:lnTo>
                      <a:pt x="1" y="6"/>
                    </a:lnTo>
                    <a:close/>
                    <a:moveTo>
                      <a:pt x="1" y="1"/>
                    </a:moveTo>
                    <a:lnTo>
                      <a:pt x="1" y="0"/>
                    </a:lnTo>
                    <a:lnTo>
                      <a:pt x="2" y="0"/>
                    </a:lnTo>
                    <a:lnTo>
                      <a:pt x="1" y="1"/>
                    </a:lnTo>
                    <a:close/>
                    <a:moveTo>
                      <a:pt x="2" y="0"/>
                    </a:moveTo>
                    <a:cubicBezTo>
                      <a:pt x="3" y="1"/>
                      <a:pt x="3" y="2"/>
                      <a:pt x="4" y="2"/>
                    </a:cubicBezTo>
                    <a:lnTo>
                      <a:pt x="3" y="4"/>
                    </a:lnTo>
                    <a:cubicBezTo>
                      <a:pt x="3" y="3"/>
                      <a:pt x="2" y="2"/>
                      <a:pt x="1" y="1"/>
                    </a:cubicBezTo>
                    <a:lnTo>
                      <a:pt x="2" y="0"/>
                    </a:lnTo>
                    <a:close/>
                    <a:moveTo>
                      <a:pt x="4" y="2"/>
                    </a:moveTo>
                    <a:cubicBezTo>
                      <a:pt x="5" y="3"/>
                      <a:pt x="5" y="4"/>
                      <a:pt x="6" y="5"/>
                    </a:cubicBezTo>
                    <a:lnTo>
                      <a:pt x="6" y="6"/>
                    </a:lnTo>
                    <a:cubicBezTo>
                      <a:pt x="5" y="5"/>
                      <a:pt x="4" y="4"/>
                      <a:pt x="3" y="4"/>
                    </a:cubicBezTo>
                    <a:lnTo>
                      <a:pt x="4" y="2"/>
                    </a:lnTo>
                    <a:close/>
                    <a:moveTo>
                      <a:pt x="6" y="5"/>
                    </a:moveTo>
                    <a:lnTo>
                      <a:pt x="7" y="5"/>
                    </a:lnTo>
                    <a:lnTo>
                      <a:pt x="6" y="6"/>
                    </a:lnTo>
                    <a:lnTo>
                      <a:pt x="6" y="5"/>
                    </a:lnTo>
                    <a:close/>
                  </a:path>
                </a:pathLst>
              </a:custGeom>
              <a:solidFill>
                <a:srgbClr val="340E70"/>
              </a:solidFill>
              <a:ln>
                <a:noFill/>
              </a:ln>
            </p:spPr>
            <p:txBody>
              <a:bodyPr/>
              <a:lstStyle/>
              <a:p>
                <a:pPr>
                  <a:defRPr/>
                </a:pPr>
                <a:endParaRPr lang="en-US" sz="1050">
                  <a:latin typeface="+mj-lt"/>
                  <a:cs typeface="Arial" charset="0"/>
                </a:endParaRPr>
              </a:p>
            </p:txBody>
          </p:sp>
          <p:sp>
            <p:nvSpPr>
              <p:cNvPr id="96341" name="Freeform 285"/>
              <p:cNvSpPr>
                <a:spLocks/>
              </p:cNvSpPr>
              <p:nvPr/>
            </p:nvSpPr>
            <p:spPr bwMode="auto">
              <a:xfrm>
                <a:off x="5356" y="627"/>
                <a:ext cx="97" cy="64"/>
              </a:xfrm>
              <a:custGeom>
                <a:avLst/>
                <a:gdLst>
                  <a:gd name="T0" fmla="*/ 4187 w 6"/>
                  <a:gd name="T1" fmla="*/ 0 h 12"/>
                  <a:gd name="T2" fmla="*/ 25349 w 6"/>
                  <a:gd name="T3" fmla="*/ 1365 h 12"/>
                  <a:gd name="T4" fmla="*/ 12804 w 6"/>
                  <a:gd name="T5" fmla="*/ 1680 h 12"/>
                  <a:gd name="T6" fmla="*/ 4187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0"/>
                    </a:moveTo>
                    <a:cubicBezTo>
                      <a:pt x="4" y="0"/>
                      <a:pt x="6" y="6"/>
                      <a:pt x="6" y="9"/>
                    </a:cubicBezTo>
                    <a:cubicBezTo>
                      <a:pt x="5" y="12"/>
                      <a:pt x="4" y="12"/>
                      <a:pt x="3" y="11"/>
                    </a:cubicBezTo>
                    <a:cubicBezTo>
                      <a:pt x="0" y="7"/>
                      <a:pt x="0" y="2"/>
                      <a:pt x="1"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2" name="Freeform 286"/>
              <p:cNvSpPr>
                <a:spLocks/>
              </p:cNvSpPr>
              <p:nvPr/>
            </p:nvSpPr>
            <p:spPr bwMode="auto">
              <a:xfrm>
                <a:off x="5356" y="627"/>
                <a:ext cx="97" cy="64"/>
              </a:xfrm>
              <a:custGeom>
                <a:avLst/>
                <a:gdLst>
                  <a:gd name="T0" fmla="*/ 4187 w 6"/>
                  <a:gd name="T1" fmla="*/ 0 h 12"/>
                  <a:gd name="T2" fmla="*/ 25349 w 6"/>
                  <a:gd name="T3" fmla="*/ 1365 h 12"/>
                  <a:gd name="T4" fmla="*/ 12804 w 6"/>
                  <a:gd name="T5" fmla="*/ 1680 h 12"/>
                  <a:gd name="T6" fmla="*/ 4187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0"/>
                    </a:moveTo>
                    <a:cubicBezTo>
                      <a:pt x="4" y="0"/>
                      <a:pt x="6" y="6"/>
                      <a:pt x="6" y="9"/>
                    </a:cubicBezTo>
                    <a:cubicBezTo>
                      <a:pt x="5" y="12"/>
                      <a:pt x="4" y="12"/>
                      <a:pt x="3" y="11"/>
                    </a:cubicBezTo>
                    <a:cubicBezTo>
                      <a:pt x="0" y="7"/>
                      <a:pt x="0" y="2"/>
                      <a:pt x="1"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43" name="Freeform 287"/>
              <p:cNvSpPr>
                <a:spLocks/>
              </p:cNvSpPr>
              <p:nvPr/>
            </p:nvSpPr>
            <p:spPr bwMode="auto">
              <a:xfrm>
                <a:off x="5143" y="575"/>
                <a:ext cx="164" cy="38"/>
              </a:xfrm>
              <a:custGeom>
                <a:avLst/>
                <a:gdLst>
                  <a:gd name="T0" fmla="*/ 44116 w 10"/>
                  <a:gd name="T1" fmla="*/ 719 h 8"/>
                  <a:gd name="T2" fmla="*/ 8872 w 10"/>
                  <a:gd name="T3" fmla="*/ 305 h 8"/>
                  <a:gd name="T4" fmla="*/ 4297 w 10"/>
                  <a:gd name="T5" fmla="*/ 882 h 8"/>
                  <a:gd name="T6" fmla="*/ 44116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5"/>
                    </a:moveTo>
                    <a:cubicBezTo>
                      <a:pt x="9" y="2"/>
                      <a:pt x="4" y="0"/>
                      <a:pt x="2" y="2"/>
                    </a:cubicBezTo>
                    <a:cubicBezTo>
                      <a:pt x="0" y="3"/>
                      <a:pt x="0" y="5"/>
                      <a:pt x="1" y="6"/>
                    </a:cubicBezTo>
                    <a:cubicBezTo>
                      <a:pt x="5" y="8"/>
                      <a:pt x="8" y="7"/>
                      <a:pt x="10"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4" name="Freeform 288"/>
              <p:cNvSpPr>
                <a:spLocks/>
              </p:cNvSpPr>
              <p:nvPr/>
            </p:nvSpPr>
            <p:spPr bwMode="auto">
              <a:xfrm>
                <a:off x="5143" y="575"/>
                <a:ext cx="164" cy="38"/>
              </a:xfrm>
              <a:custGeom>
                <a:avLst/>
                <a:gdLst>
                  <a:gd name="T0" fmla="*/ 44116 w 10"/>
                  <a:gd name="T1" fmla="*/ 719 h 8"/>
                  <a:gd name="T2" fmla="*/ 8872 w 10"/>
                  <a:gd name="T3" fmla="*/ 305 h 8"/>
                  <a:gd name="T4" fmla="*/ 4297 w 10"/>
                  <a:gd name="T5" fmla="*/ 882 h 8"/>
                  <a:gd name="T6" fmla="*/ 44116 w 10"/>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5"/>
                    </a:moveTo>
                    <a:cubicBezTo>
                      <a:pt x="9" y="2"/>
                      <a:pt x="4" y="0"/>
                      <a:pt x="2" y="2"/>
                    </a:cubicBezTo>
                    <a:cubicBezTo>
                      <a:pt x="0" y="3"/>
                      <a:pt x="0" y="5"/>
                      <a:pt x="1" y="6"/>
                    </a:cubicBezTo>
                    <a:cubicBezTo>
                      <a:pt x="5" y="8"/>
                      <a:pt x="8" y="7"/>
                      <a:pt x="10"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45" name="Freeform 289"/>
              <p:cNvSpPr>
                <a:spLocks/>
              </p:cNvSpPr>
              <p:nvPr/>
            </p:nvSpPr>
            <p:spPr bwMode="auto">
              <a:xfrm>
                <a:off x="5176" y="622"/>
                <a:ext cx="98" cy="32"/>
              </a:xfrm>
              <a:custGeom>
                <a:avLst/>
                <a:gdLst>
                  <a:gd name="T0" fmla="*/ 26150 w 6"/>
                  <a:gd name="T1" fmla="*/ 144 h 6"/>
                  <a:gd name="T2" fmla="*/ 0 w 6"/>
                  <a:gd name="T3" fmla="*/ 453 h 6"/>
                  <a:gd name="T4" fmla="*/ 4263 w 6"/>
                  <a:gd name="T5" fmla="*/ 768 h 6"/>
                  <a:gd name="T6" fmla="*/ 2615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1"/>
                    </a:moveTo>
                    <a:cubicBezTo>
                      <a:pt x="5" y="0"/>
                      <a:pt x="1" y="1"/>
                      <a:pt x="0" y="3"/>
                    </a:cubicBezTo>
                    <a:cubicBezTo>
                      <a:pt x="0" y="4"/>
                      <a:pt x="0" y="5"/>
                      <a:pt x="1" y="5"/>
                    </a:cubicBezTo>
                    <a:cubicBezTo>
                      <a:pt x="4" y="6"/>
                      <a:pt x="6" y="3"/>
                      <a:pt x="6" y="1"/>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6" name="Freeform 290"/>
              <p:cNvSpPr>
                <a:spLocks/>
              </p:cNvSpPr>
              <p:nvPr/>
            </p:nvSpPr>
            <p:spPr bwMode="auto">
              <a:xfrm>
                <a:off x="5176" y="622"/>
                <a:ext cx="98" cy="32"/>
              </a:xfrm>
              <a:custGeom>
                <a:avLst/>
                <a:gdLst>
                  <a:gd name="T0" fmla="*/ 26150 w 6"/>
                  <a:gd name="T1" fmla="*/ 144 h 6"/>
                  <a:gd name="T2" fmla="*/ 0 w 6"/>
                  <a:gd name="T3" fmla="*/ 453 h 6"/>
                  <a:gd name="T4" fmla="*/ 4263 w 6"/>
                  <a:gd name="T5" fmla="*/ 768 h 6"/>
                  <a:gd name="T6" fmla="*/ 26150 w 6"/>
                  <a:gd name="T7" fmla="*/ 144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1"/>
                    </a:moveTo>
                    <a:cubicBezTo>
                      <a:pt x="5" y="0"/>
                      <a:pt x="1" y="1"/>
                      <a:pt x="0" y="3"/>
                    </a:cubicBezTo>
                    <a:cubicBezTo>
                      <a:pt x="0" y="4"/>
                      <a:pt x="0" y="5"/>
                      <a:pt x="1" y="5"/>
                    </a:cubicBezTo>
                    <a:cubicBezTo>
                      <a:pt x="4" y="6"/>
                      <a:pt x="6" y="3"/>
                      <a:pt x="6" y="1"/>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47" name="Freeform 291"/>
              <p:cNvSpPr>
                <a:spLocks/>
              </p:cNvSpPr>
              <p:nvPr/>
            </p:nvSpPr>
            <p:spPr bwMode="auto">
              <a:xfrm>
                <a:off x="5307" y="648"/>
                <a:ext cx="65" cy="52"/>
              </a:xfrm>
              <a:custGeom>
                <a:avLst/>
                <a:gdLst>
                  <a:gd name="T0" fmla="*/ 4225 w 4"/>
                  <a:gd name="T1" fmla="*/ 0 h 9"/>
                  <a:gd name="T2" fmla="*/ 4225 w 4"/>
                  <a:gd name="T3" fmla="*/ 1221 h 9"/>
                  <a:gd name="T4" fmla="*/ 12935 w 4"/>
                  <a:gd name="T5" fmla="*/ 1221 h 9"/>
                  <a:gd name="T6" fmla="*/ 422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0"/>
                    </a:moveTo>
                    <a:cubicBezTo>
                      <a:pt x="0" y="1"/>
                      <a:pt x="0" y="6"/>
                      <a:pt x="1" y="8"/>
                    </a:cubicBezTo>
                    <a:cubicBezTo>
                      <a:pt x="2" y="9"/>
                      <a:pt x="2" y="9"/>
                      <a:pt x="3" y="8"/>
                    </a:cubicBezTo>
                    <a:cubicBezTo>
                      <a:pt x="4" y="4"/>
                      <a:pt x="2" y="1"/>
                      <a:pt x="1"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48" name="Freeform 292"/>
              <p:cNvSpPr>
                <a:spLocks/>
              </p:cNvSpPr>
              <p:nvPr/>
            </p:nvSpPr>
            <p:spPr bwMode="auto">
              <a:xfrm>
                <a:off x="5307" y="648"/>
                <a:ext cx="65" cy="52"/>
              </a:xfrm>
              <a:custGeom>
                <a:avLst/>
                <a:gdLst>
                  <a:gd name="T0" fmla="*/ 4225 w 4"/>
                  <a:gd name="T1" fmla="*/ 0 h 9"/>
                  <a:gd name="T2" fmla="*/ 4225 w 4"/>
                  <a:gd name="T3" fmla="*/ 1221 h 9"/>
                  <a:gd name="T4" fmla="*/ 12935 w 4"/>
                  <a:gd name="T5" fmla="*/ 1221 h 9"/>
                  <a:gd name="T6" fmla="*/ 4225 w 4"/>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0"/>
                    </a:moveTo>
                    <a:cubicBezTo>
                      <a:pt x="0" y="1"/>
                      <a:pt x="0" y="6"/>
                      <a:pt x="1" y="8"/>
                    </a:cubicBezTo>
                    <a:cubicBezTo>
                      <a:pt x="2" y="9"/>
                      <a:pt x="2" y="9"/>
                      <a:pt x="3" y="8"/>
                    </a:cubicBezTo>
                    <a:cubicBezTo>
                      <a:pt x="4" y="4"/>
                      <a:pt x="2" y="1"/>
                      <a:pt x="1"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49" name="Freeform 293"/>
              <p:cNvSpPr>
                <a:spLocks/>
              </p:cNvSpPr>
              <p:nvPr/>
            </p:nvSpPr>
            <p:spPr bwMode="auto">
              <a:xfrm>
                <a:off x="5209" y="617"/>
                <a:ext cx="147" cy="82"/>
              </a:xfrm>
              <a:custGeom>
                <a:avLst/>
                <a:gdLst>
                  <a:gd name="T0" fmla="*/ 34953 w 9"/>
                  <a:gd name="T1" fmla="*/ 0 h 15"/>
                  <a:gd name="T2" fmla="*/ 13067 w 9"/>
                  <a:gd name="T3" fmla="*/ 2054 h 15"/>
                  <a:gd name="T4" fmla="*/ 0 w 9"/>
                  <a:gd name="T5" fmla="*/ 1749 h 15"/>
                  <a:gd name="T6" fmla="*/ 3495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0"/>
                    </a:moveTo>
                    <a:cubicBezTo>
                      <a:pt x="9" y="3"/>
                      <a:pt x="6" y="12"/>
                      <a:pt x="3" y="14"/>
                    </a:cubicBezTo>
                    <a:cubicBezTo>
                      <a:pt x="1" y="15"/>
                      <a:pt x="0" y="14"/>
                      <a:pt x="0" y="12"/>
                    </a:cubicBezTo>
                    <a:cubicBezTo>
                      <a:pt x="1" y="5"/>
                      <a:pt x="6" y="0"/>
                      <a:pt x="8"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50" name="Freeform 294"/>
              <p:cNvSpPr>
                <a:spLocks/>
              </p:cNvSpPr>
              <p:nvPr/>
            </p:nvSpPr>
            <p:spPr bwMode="auto">
              <a:xfrm>
                <a:off x="5209" y="617"/>
                <a:ext cx="147" cy="82"/>
              </a:xfrm>
              <a:custGeom>
                <a:avLst/>
                <a:gdLst>
                  <a:gd name="T0" fmla="*/ 34953 w 9"/>
                  <a:gd name="T1" fmla="*/ 0 h 15"/>
                  <a:gd name="T2" fmla="*/ 13067 w 9"/>
                  <a:gd name="T3" fmla="*/ 2054 h 15"/>
                  <a:gd name="T4" fmla="*/ 0 w 9"/>
                  <a:gd name="T5" fmla="*/ 1749 h 15"/>
                  <a:gd name="T6" fmla="*/ 34953 w 9"/>
                  <a:gd name="T7" fmla="*/ 0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0"/>
                    </a:moveTo>
                    <a:cubicBezTo>
                      <a:pt x="9" y="3"/>
                      <a:pt x="6" y="12"/>
                      <a:pt x="3" y="14"/>
                    </a:cubicBezTo>
                    <a:cubicBezTo>
                      <a:pt x="1" y="15"/>
                      <a:pt x="0" y="14"/>
                      <a:pt x="0" y="12"/>
                    </a:cubicBezTo>
                    <a:cubicBezTo>
                      <a:pt x="1" y="5"/>
                      <a:pt x="6" y="0"/>
                      <a:pt x="8"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1" name="Freeform 295"/>
              <p:cNvSpPr>
                <a:spLocks/>
              </p:cNvSpPr>
              <p:nvPr/>
            </p:nvSpPr>
            <p:spPr bwMode="auto">
              <a:xfrm>
                <a:off x="5307" y="575"/>
                <a:ext cx="114" cy="52"/>
              </a:xfrm>
              <a:custGeom>
                <a:avLst/>
                <a:gdLst>
                  <a:gd name="T0" fmla="*/ 17247 w 7"/>
                  <a:gd name="T1" fmla="*/ 1404 h 10"/>
                  <a:gd name="T2" fmla="*/ 0 w 7"/>
                  <a:gd name="T3" fmla="*/ 702 h 10"/>
                  <a:gd name="T4" fmla="*/ 17247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4" y="10"/>
                    </a:moveTo>
                    <a:cubicBezTo>
                      <a:pt x="7" y="5"/>
                      <a:pt x="3" y="0"/>
                      <a:pt x="0" y="5"/>
                    </a:cubicBezTo>
                    <a:cubicBezTo>
                      <a:pt x="1" y="6"/>
                      <a:pt x="3" y="8"/>
                      <a:pt x="4" y="1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52" name="Freeform 296"/>
              <p:cNvSpPr>
                <a:spLocks/>
              </p:cNvSpPr>
              <p:nvPr/>
            </p:nvSpPr>
            <p:spPr bwMode="auto">
              <a:xfrm>
                <a:off x="5307" y="575"/>
                <a:ext cx="114" cy="52"/>
              </a:xfrm>
              <a:custGeom>
                <a:avLst/>
                <a:gdLst>
                  <a:gd name="T0" fmla="*/ 17247 w 7"/>
                  <a:gd name="T1" fmla="*/ 1404 h 10"/>
                  <a:gd name="T2" fmla="*/ 0 w 7"/>
                  <a:gd name="T3" fmla="*/ 702 h 10"/>
                  <a:gd name="T4" fmla="*/ 17247 w 7"/>
                  <a:gd name="T5" fmla="*/ 1404 h 10"/>
                  <a:gd name="T6" fmla="*/ 0 60000 65536"/>
                  <a:gd name="T7" fmla="*/ 0 60000 65536"/>
                  <a:gd name="T8" fmla="*/ 0 60000 65536"/>
                </a:gdLst>
                <a:ahLst/>
                <a:cxnLst>
                  <a:cxn ang="T6">
                    <a:pos x="T0" y="T1"/>
                  </a:cxn>
                  <a:cxn ang="T7">
                    <a:pos x="T2" y="T3"/>
                  </a:cxn>
                  <a:cxn ang="T8">
                    <a:pos x="T4" y="T5"/>
                  </a:cxn>
                </a:cxnLst>
                <a:rect l="0" t="0" r="r" b="b"/>
                <a:pathLst>
                  <a:path w="7" h="10">
                    <a:moveTo>
                      <a:pt x="4" y="10"/>
                    </a:moveTo>
                    <a:cubicBezTo>
                      <a:pt x="7" y="5"/>
                      <a:pt x="3" y="0"/>
                      <a:pt x="0" y="5"/>
                    </a:cubicBezTo>
                    <a:cubicBezTo>
                      <a:pt x="1" y="6"/>
                      <a:pt x="3" y="8"/>
                      <a:pt x="4" y="1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3" name="Freeform 297"/>
              <p:cNvSpPr>
                <a:spLocks/>
              </p:cNvSpPr>
              <p:nvPr/>
            </p:nvSpPr>
            <p:spPr bwMode="auto">
              <a:xfrm>
                <a:off x="5372" y="3954"/>
                <a:ext cx="294" cy="327"/>
              </a:xfrm>
              <a:custGeom>
                <a:avLst/>
                <a:gdLst>
                  <a:gd name="T0" fmla="*/ 52283 w 18"/>
                  <a:gd name="T1" fmla="*/ 1171 h 62"/>
                  <a:gd name="T2" fmla="*/ 61087 w 18"/>
                  <a:gd name="T3" fmla="*/ 1028 h 62"/>
                  <a:gd name="T4" fmla="*/ 43479 w 18"/>
                  <a:gd name="T5" fmla="*/ 2057 h 62"/>
                  <a:gd name="T6" fmla="*/ 56562 w 18"/>
                  <a:gd name="T7" fmla="*/ 3950 h 62"/>
                  <a:gd name="T8" fmla="*/ 48020 w 18"/>
                  <a:gd name="T9" fmla="*/ 5870 h 62"/>
                  <a:gd name="T10" fmla="*/ 74170 w 18"/>
                  <a:gd name="T11" fmla="*/ 6593 h 62"/>
                  <a:gd name="T12" fmla="*/ 56562 w 18"/>
                  <a:gd name="T13" fmla="*/ 7790 h 62"/>
                  <a:gd name="T14" fmla="*/ 39216 w 18"/>
                  <a:gd name="T15" fmla="*/ 6762 h 62"/>
                  <a:gd name="T16" fmla="*/ 56562 w 18"/>
                  <a:gd name="T17" fmla="*/ 7342 h 62"/>
                  <a:gd name="T18" fmla="*/ 39216 w 18"/>
                  <a:gd name="T19" fmla="*/ 6456 h 62"/>
                  <a:gd name="T20" fmla="*/ 13067 w 18"/>
                  <a:gd name="T21" fmla="*/ 9098 h 62"/>
                  <a:gd name="T22" fmla="*/ 4263 w 18"/>
                  <a:gd name="T23" fmla="*/ 8650 h 62"/>
                  <a:gd name="T24" fmla="*/ 34953 w 18"/>
                  <a:gd name="T25" fmla="*/ 6176 h 62"/>
                  <a:gd name="T26" fmla="*/ 48020 w 18"/>
                  <a:gd name="T27" fmla="*/ 4562 h 62"/>
                  <a:gd name="T28" fmla="*/ 30413 w 18"/>
                  <a:gd name="T29" fmla="*/ 3534 h 62"/>
                  <a:gd name="T30" fmla="*/ 21870 w 18"/>
                  <a:gd name="T31" fmla="*/ 3813 h 62"/>
                  <a:gd name="T32" fmla="*/ 26150 w 18"/>
                  <a:gd name="T33" fmla="*/ 3228 h 62"/>
                  <a:gd name="T34" fmla="*/ 52283 w 18"/>
                  <a:gd name="T35" fmla="*/ 3813 h 62"/>
                  <a:gd name="T36" fmla="*/ 61087 w 18"/>
                  <a:gd name="T37" fmla="*/ 585 h 62"/>
                  <a:gd name="T38" fmla="*/ 56562 w 18"/>
                  <a:gd name="T39" fmla="*/ 2057 h 62"/>
                  <a:gd name="T40" fmla="*/ 52283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8"/>
                    </a:moveTo>
                    <a:cubicBezTo>
                      <a:pt x="14" y="12"/>
                      <a:pt x="16" y="8"/>
                      <a:pt x="14" y="7"/>
                    </a:cubicBezTo>
                    <a:cubicBezTo>
                      <a:pt x="11" y="5"/>
                      <a:pt x="9" y="7"/>
                      <a:pt x="10" y="14"/>
                    </a:cubicBezTo>
                    <a:cubicBezTo>
                      <a:pt x="10" y="20"/>
                      <a:pt x="12" y="23"/>
                      <a:pt x="13" y="27"/>
                    </a:cubicBezTo>
                    <a:cubicBezTo>
                      <a:pt x="14" y="32"/>
                      <a:pt x="14" y="37"/>
                      <a:pt x="11" y="40"/>
                    </a:cubicBezTo>
                    <a:cubicBezTo>
                      <a:pt x="13" y="40"/>
                      <a:pt x="16" y="40"/>
                      <a:pt x="17" y="45"/>
                    </a:cubicBezTo>
                    <a:cubicBezTo>
                      <a:pt x="17" y="49"/>
                      <a:pt x="16" y="53"/>
                      <a:pt x="13" y="53"/>
                    </a:cubicBezTo>
                    <a:cubicBezTo>
                      <a:pt x="9" y="53"/>
                      <a:pt x="7" y="48"/>
                      <a:pt x="9" y="46"/>
                    </a:cubicBezTo>
                    <a:cubicBezTo>
                      <a:pt x="11" y="43"/>
                      <a:pt x="15" y="46"/>
                      <a:pt x="13" y="50"/>
                    </a:cubicBezTo>
                    <a:cubicBezTo>
                      <a:pt x="18" y="46"/>
                      <a:pt x="13" y="40"/>
                      <a:pt x="9" y="44"/>
                    </a:cubicBezTo>
                    <a:cubicBezTo>
                      <a:pt x="5" y="46"/>
                      <a:pt x="2" y="57"/>
                      <a:pt x="3" y="62"/>
                    </a:cubicBezTo>
                    <a:cubicBezTo>
                      <a:pt x="2" y="61"/>
                      <a:pt x="2" y="60"/>
                      <a:pt x="1" y="59"/>
                    </a:cubicBezTo>
                    <a:cubicBezTo>
                      <a:pt x="0" y="57"/>
                      <a:pt x="5" y="44"/>
                      <a:pt x="8" y="42"/>
                    </a:cubicBezTo>
                    <a:cubicBezTo>
                      <a:pt x="11" y="40"/>
                      <a:pt x="12" y="38"/>
                      <a:pt x="11" y="31"/>
                    </a:cubicBezTo>
                    <a:cubicBezTo>
                      <a:pt x="11" y="28"/>
                      <a:pt x="9" y="23"/>
                      <a:pt x="7" y="24"/>
                    </a:cubicBezTo>
                    <a:cubicBezTo>
                      <a:pt x="8" y="25"/>
                      <a:pt x="6" y="27"/>
                      <a:pt x="5" y="26"/>
                    </a:cubicBezTo>
                    <a:cubicBezTo>
                      <a:pt x="4" y="26"/>
                      <a:pt x="4" y="22"/>
                      <a:pt x="6" y="22"/>
                    </a:cubicBezTo>
                    <a:cubicBezTo>
                      <a:pt x="8" y="22"/>
                      <a:pt x="10" y="24"/>
                      <a:pt x="12" y="26"/>
                    </a:cubicBezTo>
                    <a:cubicBezTo>
                      <a:pt x="7" y="22"/>
                      <a:pt x="6" y="0"/>
                      <a:pt x="14" y="4"/>
                    </a:cubicBezTo>
                    <a:cubicBezTo>
                      <a:pt x="18" y="6"/>
                      <a:pt x="17" y="13"/>
                      <a:pt x="13" y="14"/>
                    </a:cubicBezTo>
                    <a:cubicBezTo>
                      <a:pt x="11" y="14"/>
                      <a:pt x="10" y="8"/>
                      <a:pt x="12" y="8"/>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54" name="Freeform 298"/>
              <p:cNvSpPr>
                <a:spLocks/>
              </p:cNvSpPr>
              <p:nvPr/>
            </p:nvSpPr>
            <p:spPr bwMode="auto">
              <a:xfrm>
                <a:off x="5372" y="3954"/>
                <a:ext cx="294" cy="327"/>
              </a:xfrm>
              <a:custGeom>
                <a:avLst/>
                <a:gdLst>
                  <a:gd name="T0" fmla="*/ 52283 w 18"/>
                  <a:gd name="T1" fmla="*/ 1171 h 62"/>
                  <a:gd name="T2" fmla="*/ 61087 w 18"/>
                  <a:gd name="T3" fmla="*/ 1028 h 62"/>
                  <a:gd name="T4" fmla="*/ 43479 w 18"/>
                  <a:gd name="T5" fmla="*/ 2057 h 62"/>
                  <a:gd name="T6" fmla="*/ 56562 w 18"/>
                  <a:gd name="T7" fmla="*/ 3950 h 62"/>
                  <a:gd name="T8" fmla="*/ 48020 w 18"/>
                  <a:gd name="T9" fmla="*/ 5870 h 62"/>
                  <a:gd name="T10" fmla="*/ 74170 w 18"/>
                  <a:gd name="T11" fmla="*/ 6593 h 62"/>
                  <a:gd name="T12" fmla="*/ 56562 w 18"/>
                  <a:gd name="T13" fmla="*/ 7790 h 62"/>
                  <a:gd name="T14" fmla="*/ 39216 w 18"/>
                  <a:gd name="T15" fmla="*/ 6762 h 62"/>
                  <a:gd name="T16" fmla="*/ 56562 w 18"/>
                  <a:gd name="T17" fmla="*/ 7342 h 62"/>
                  <a:gd name="T18" fmla="*/ 39216 w 18"/>
                  <a:gd name="T19" fmla="*/ 6456 h 62"/>
                  <a:gd name="T20" fmla="*/ 13067 w 18"/>
                  <a:gd name="T21" fmla="*/ 9098 h 62"/>
                  <a:gd name="T22" fmla="*/ 4263 w 18"/>
                  <a:gd name="T23" fmla="*/ 8650 h 62"/>
                  <a:gd name="T24" fmla="*/ 34953 w 18"/>
                  <a:gd name="T25" fmla="*/ 6176 h 62"/>
                  <a:gd name="T26" fmla="*/ 48020 w 18"/>
                  <a:gd name="T27" fmla="*/ 4562 h 62"/>
                  <a:gd name="T28" fmla="*/ 30413 w 18"/>
                  <a:gd name="T29" fmla="*/ 3534 h 62"/>
                  <a:gd name="T30" fmla="*/ 21870 w 18"/>
                  <a:gd name="T31" fmla="*/ 3813 h 62"/>
                  <a:gd name="T32" fmla="*/ 26150 w 18"/>
                  <a:gd name="T33" fmla="*/ 3228 h 62"/>
                  <a:gd name="T34" fmla="*/ 52283 w 18"/>
                  <a:gd name="T35" fmla="*/ 3813 h 62"/>
                  <a:gd name="T36" fmla="*/ 61087 w 18"/>
                  <a:gd name="T37" fmla="*/ 585 h 62"/>
                  <a:gd name="T38" fmla="*/ 56562 w 18"/>
                  <a:gd name="T39" fmla="*/ 2057 h 62"/>
                  <a:gd name="T40" fmla="*/ 52283 w 18"/>
                  <a:gd name="T41" fmla="*/ 1171 h 6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62">
                    <a:moveTo>
                      <a:pt x="12" y="8"/>
                    </a:moveTo>
                    <a:cubicBezTo>
                      <a:pt x="14" y="12"/>
                      <a:pt x="16" y="8"/>
                      <a:pt x="14" y="7"/>
                    </a:cubicBezTo>
                    <a:cubicBezTo>
                      <a:pt x="11" y="5"/>
                      <a:pt x="9" y="7"/>
                      <a:pt x="10" y="14"/>
                    </a:cubicBezTo>
                    <a:cubicBezTo>
                      <a:pt x="10" y="20"/>
                      <a:pt x="12" y="23"/>
                      <a:pt x="13" y="27"/>
                    </a:cubicBezTo>
                    <a:cubicBezTo>
                      <a:pt x="14" y="32"/>
                      <a:pt x="14" y="37"/>
                      <a:pt x="11" y="40"/>
                    </a:cubicBezTo>
                    <a:cubicBezTo>
                      <a:pt x="13" y="40"/>
                      <a:pt x="16" y="40"/>
                      <a:pt x="17" y="45"/>
                    </a:cubicBezTo>
                    <a:cubicBezTo>
                      <a:pt x="17" y="49"/>
                      <a:pt x="16" y="53"/>
                      <a:pt x="13" y="53"/>
                    </a:cubicBezTo>
                    <a:cubicBezTo>
                      <a:pt x="9" y="53"/>
                      <a:pt x="7" y="48"/>
                      <a:pt x="9" y="46"/>
                    </a:cubicBezTo>
                    <a:cubicBezTo>
                      <a:pt x="11" y="43"/>
                      <a:pt x="15" y="46"/>
                      <a:pt x="13" y="50"/>
                    </a:cubicBezTo>
                    <a:cubicBezTo>
                      <a:pt x="18" y="46"/>
                      <a:pt x="13" y="40"/>
                      <a:pt x="9" y="44"/>
                    </a:cubicBezTo>
                    <a:cubicBezTo>
                      <a:pt x="5" y="46"/>
                      <a:pt x="2" y="57"/>
                      <a:pt x="3" y="62"/>
                    </a:cubicBezTo>
                    <a:cubicBezTo>
                      <a:pt x="2" y="61"/>
                      <a:pt x="2" y="60"/>
                      <a:pt x="1" y="59"/>
                    </a:cubicBezTo>
                    <a:cubicBezTo>
                      <a:pt x="0" y="57"/>
                      <a:pt x="5" y="44"/>
                      <a:pt x="8" y="42"/>
                    </a:cubicBezTo>
                    <a:cubicBezTo>
                      <a:pt x="11" y="40"/>
                      <a:pt x="12" y="38"/>
                      <a:pt x="11" y="31"/>
                    </a:cubicBezTo>
                    <a:cubicBezTo>
                      <a:pt x="11" y="28"/>
                      <a:pt x="9" y="23"/>
                      <a:pt x="7" y="24"/>
                    </a:cubicBezTo>
                    <a:cubicBezTo>
                      <a:pt x="8" y="25"/>
                      <a:pt x="6" y="27"/>
                      <a:pt x="5" y="26"/>
                    </a:cubicBezTo>
                    <a:cubicBezTo>
                      <a:pt x="4" y="26"/>
                      <a:pt x="4" y="22"/>
                      <a:pt x="6" y="22"/>
                    </a:cubicBezTo>
                    <a:cubicBezTo>
                      <a:pt x="8" y="22"/>
                      <a:pt x="10" y="24"/>
                      <a:pt x="12" y="26"/>
                    </a:cubicBezTo>
                    <a:cubicBezTo>
                      <a:pt x="7" y="22"/>
                      <a:pt x="6" y="0"/>
                      <a:pt x="14" y="4"/>
                    </a:cubicBezTo>
                    <a:cubicBezTo>
                      <a:pt x="18" y="6"/>
                      <a:pt x="17" y="13"/>
                      <a:pt x="13" y="14"/>
                    </a:cubicBezTo>
                    <a:cubicBezTo>
                      <a:pt x="11" y="14"/>
                      <a:pt x="10" y="8"/>
                      <a:pt x="12" y="8"/>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5" name="Freeform 299"/>
              <p:cNvSpPr>
                <a:spLocks/>
              </p:cNvSpPr>
              <p:nvPr/>
            </p:nvSpPr>
            <p:spPr bwMode="auto">
              <a:xfrm>
                <a:off x="4589" y="4260"/>
                <a:ext cx="819" cy="153"/>
              </a:xfrm>
              <a:custGeom>
                <a:avLst/>
                <a:gdLst>
                  <a:gd name="T0" fmla="*/ 216546 w 50"/>
                  <a:gd name="T1" fmla="*/ 443 h 29"/>
                  <a:gd name="T2" fmla="*/ 160213 w 50"/>
                  <a:gd name="T3" fmla="*/ 1308 h 29"/>
                  <a:gd name="T4" fmla="*/ 186244 w 50"/>
                  <a:gd name="T5" fmla="*/ 1308 h 29"/>
                  <a:gd name="T6" fmla="*/ 129927 w 50"/>
                  <a:gd name="T7" fmla="*/ 3535 h 29"/>
                  <a:gd name="T8" fmla="*/ 147189 w 50"/>
                  <a:gd name="T9" fmla="*/ 3952 h 29"/>
                  <a:gd name="T10" fmla="*/ 121158 w 50"/>
                  <a:gd name="T11" fmla="*/ 3535 h 29"/>
                  <a:gd name="T12" fmla="*/ 129927 w 50"/>
                  <a:gd name="T13" fmla="*/ 2506 h 29"/>
                  <a:gd name="T14" fmla="*/ 82364 w 50"/>
                  <a:gd name="T15" fmla="*/ 2643 h 29"/>
                  <a:gd name="T16" fmla="*/ 26031 w 50"/>
                  <a:gd name="T17" fmla="*/ 1614 h 29"/>
                  <a:gd name="T18" fmla="*/ 13024 w 50"/>
                  <a:gd name="T19" fmla="*/ 2786 h 29"/>
                  <a:gd name="T20" fmla="*/ 21793 w 50"/>
                  <a:gd name="T21" fmla="*/ 2337 h 29"/>
                  <a:gd name="T22" fmla="*/ 17278 w 50"/>
                  <a:gd name="T23" fmla="*/ 3229 h 29"/>
                  <a:gd name="T24" fmla="*/ 8769 w 50"/>
                  <a:gd name="T25" fmla="*/ 2058 h 29"/>
                  <a:gd name="T26" fmla="*/ 47563 w 50"/>
                  <a:gd name="T27" fmla="*/ 1477 h 29"/>
                  <a:gd name="T28" fmla="*/ 99642 w 50"/>
                  <a:gd name="T29" fmla="*/ 2506 h 29"/>
                  <a:gd name="T30" fmla="*/ 77849 w 50"/>
                  <a:gd name="T31" fmla="*/ 1029 h 29"/>
                  <a:gd name="T32" fmla="*/ 95388 w 50"/>
                  <a:gd name="T33" fmla="*/ 1029 h 29"/>
                  <a:gd name="T34" fmla="*/ 82364 w 50"/>
                  <a:gd name="T35" fmla="*/ 1308 h 29"/>
                  <a:gd name="T36" fmla="*/ 108395 w 50"/>
                  <a:gd name="T37" fmla="*/ 2506 h 29"/>
                  <a:gd name="T38" fmla="*/ 151704 w 50"/>
                  <a:gd name="T39" fmla="*/ 1614 h 29"/>
                  <a:gd name="T40" fmla="*/ 155958 w 50"/>
                  <a:gd name="T41" fmla="*/ 892 h 29"/>
                  <a:gd name="T42" fmla="*/ 125673 w 50"/>
                  <a:gd name="T43" fmla="*/ 892 h 29"/>
                  <a:gd name="T44" fmla="*/ 142935 w 50"/>
                  <a:gd name="T45" fmla="*/ 892 h 29"/>
                  <a:gd name="T46" fmla="*/ 121158 w 50"/>
                  <a:gd name="T47" fmla="*/ 1477 h 29"/>
                  <a:gd name="T48" fmla="*/ 138697 w 50"/>
                  <a:gd name="T49" fmla="*/ 0 h 29"/>
                  <a:gd name="T50" fmla="*/ 160213 w 50"/>
                  <a:gd name="T51" fmla="*/ 1029 h 29"/>
                  <a:gd name="T52" fmla="*/ 212291 w 50"/>
                  <a:gd name="T53" fmla="*/ 137 h 29"/>
                  <a:gd name="T54" fmla="*/ 216546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3"/>
                    </a:moveTo>
                    <a:cubicBezTo>
                      <a:pt x="46" y="3"/>
                      <a:pt x="39" y="6"/>
                      <a:pt x="37" y="9"/>
                    </a:cubicBezTo>
                    <a:lnTo>
                      <a:pt x="43" y="9"/>
                    </a:lnTo>
                    <a:cubicBezTo>
                      <a:pt x="38" y="10"/>
                      <a:pt x="27" y="16"/>
                      <a:pt x="30" y="24"/>
                    </a:cubicBezTo>
                    <a:cubicBezTo>
                      <a:pt x="32" y="18"/>
                      <a:pt x="36" y="24"/>
                      <a:pt x="34" y="27"/>
                    </a:cubicBezTo>
                    <a:cubicBezTo>
                      <a:pt x="33" y="29"/>
                      <a:pt x="29" y="28"/>
                      <a:pt x="28" y="24"/>
                    </a:cubicBezTo>
                    <a:cubicBezTo>
                      <a:pt x="28" y="21"/>
                      <a:pt x="28" y="19"/>
                      <a:pt x="30" y="17"/>
                    </a:cubicBezTo>
                    <a:cubicBezTo>
                      <a:pt x="27" y="19"/>
                      <a:pt x="23" y="21"/>
                      <a:pt x="19" y="18"/>
                    </a:cubicBezTo>
                    <a:cubicBezTo>
                      <a:pt x="14" y="16"/>
                      <a:pt x="12" y="9"/>
                      <a:pt x="6" y="11"/>
                    </a:cubicBezTo>
                    <a:cubicBezTo>
                      <a:pt x="3" y="13"/>
                      <a:pt x="2" y="16"/>
                      <a:pt x="3" y="19"/>
                    </a:cubicBezTo>
                    <a:cubicBezTo>
                      <a:pt x="3" y="16"/>
                      <a:pt x="4" y="16"/>
                      <a:pt x="5" y="16"/>
                    </a:cubicBezTo>
                    <a:cubicBezTo>
                      <a:pt x="8" y="17"/>
                      <a:pt x="7" y="23"/>
                      <a:pt x="4" y="22"/>
                    </a:cubicBezTo>
                    <a:cubicBezTo>
                      <a:pt x="2" y="21"/>
                      <a:pt x="0" y="18"/>
                      <a:pt x="2" y="14"/>
                    </a:cubicBezTo>
                    <a:cubicBezTo>
                      <a:pt x="3" y="9"/>
                      <a:pt x="6" y="8"/>
                      <a:pt x="11" y="10"/>
                    </a:cubicBezTo>
                    <a:cubicBezTo>
                      <a:pt x="14" y="12"/>
                      <a:pt x="19" y="18"/>
                      <a:pt x="23" y="17"/>
                    </a:cubicBezTo>
                    <a:cubicBezTo>
                      <a:pt x="21" y="15"/>
                      <a:pt x="17" y="13"/>
                      <a:pt x="18" y="7"/>
                    </a:cubicBezTo>
                    <a:cubicBezTo>
                      <a:pt x="19" y="4"/>
                      <a:pt x="21" y="5"/>
                      <a:pt x="22" y="7"/>
                    </a:cubicBezTo>
                    <a:cubicBezTo>
                      <a:pt x="22" y="9"/>
                      <a:pt x="20" y="11"/>
                      <a:pt x="19" y="9"/>
                    </a:cubicBezTo>
                    <a:cubicBezTo>
                      <a:pt x="19" y="12"/>
                      <a:pt x="23" y="17"/>
                      <a:pt x="25" y="17"/>
                    </a:cubicBezTo>
                    <a:cubicBezTo>
                      <a:pt x="29" y="17"/>
                      <a:pt x="31" y="14"/>
                      <a:pt x="35" y="11"/>
                    </a:cubicBezTo>
                    <a:cubicBezTo>
                      <a:pt x="36" y="9"/>
                      <a:pt x="37" y="8"/>
                      <a:pt x="36" y="6"/>
                    </a:cubicBezTo>
                    <a:cubicBezTo>
                      <a:pt x="36" y="0"/>
                      <a:pt x="27" y="1"/>
                      <a:pt x="29" y="6"/>
                    </a:cubicBezTo>
                    <a:cubicBezTo>
                      <a:pt x="29" y="3"/>
                      <a:pt x="33" y="5"/>
                      <a:pt x="33" y="6"/>
                    </a:cubicBezTo>
                    <a:cubicBezTo>
                      <a:pt x="33" y="9"/>
                      <a:pt x="31" y="12"/>
                      <a:pt x="28" y="10"/>
                    </a:cubicBezTo>
                    <a:cubicBezTo>
                      <a:pt x="25" y="5"/>
                      <a:pt x="28" y="0"/>
                      <a:pt x="32" y="0"/>
                    </a:cubicBezTo>
                    <a:cubicBezTo>
                      <a:pt x="35" y="0"/>
                      <a:pt x="37" y="2"/>
                      <a:pt x="37" y="7"/>
                    </a:cubicBezTo>
                    <a:cubicBezTo>
                      <a:pt x="40" y="3"/>
                      <a:pt x="45" y="2"/>
                      <a:pt x="49" y="1"/>
                    </a:cubicBezTo>
                    <a:cubicBezTo>
                      <a:pt x="49" y="2"/>
                      <a:pt x="49" y="2"/>
                      <a:pt x="50" y="3"/>
                    </a:cubicBezTo>
                    <a:close/>
                  </a:path>
                </a:pathLst>
              </a:custGeom>
              <a:solidFill>
                <a:srgbClr val="340E70"/>
              </a:solidFill>
              <a:ln>
                <a:noFill/>
              </a:ln>
            </p:spPr>
            <p:txBody>
              <a:bodyPr/>
              <a:lstStyle/>
              <a:p>
                <a:pPr>
                  <a:defRPr/>
                </a:pPr>
                <a:endParaRPr lang="en-US" sz="1050">
                  <a:latin typeface="+mj-lt"/>
                  <a:cs typeface="Arial" charset="0"/>
                </a:endParaRPr>
              </a:p>
            </p:txBody>
          </p:sp>
          <p:sp>
            <p:nvSpPr>
              <p:cNvPr id="96356" name="Freeform 300"/>
              <p:cNvSpPr>
                <a:spLocks/>
              </p:cNvSpPr>
              <p:nvPr/>
            </p:nvSpPr>
            <p:spPr bwMode="auto">
              <a:xfrm>
                <a:off x="4589" y="4260"/>
                <a:ext cx="819" cy="153"/>
              </a:xfrm>
              <a:custGeom>
                <a:avLst/>
                <a:gdLst>
                  <a:gd name="T0" fmla="*/ 216546 w 50"/>
                  <a:gd name="T1" fmla="*/ 443 h 29"/>
                  <a:gd name="T2" fmla="*/ 160213 w 50"/>
                  <a:gd name="T3" fmla="*/ 1308 h 29"/>
                  <a:gd name="T4" fmla="*/ 186244 w 50"/>
                  <a:gd name="T5" fmla="*/ 1308 h 29"/>
                  <a:gd name="T6" fmla="*/ 129927 w 50"/>
                  <a:gd name="T7" fmla="*/ 3535 h 29"/>
                  <a:gd name="T8" fmla="*/ 147189 w 50"/>
                  <a:gd name="T9" fmla="*/ 3952 h 29"/>
                  <a:gd name="T10" fmla="*/ 121158 w 50"/>
                  <a:gd name="T11" fmla="*/ 3535 h 29"/>
                  <a:gd name="T12" fmla="*/ 129927 w 50"/>
                  <a:gd name="T13" fmla="*/ 2506 h 29"/>
                  <a:gd name="T14" fmla="*/ 82364 w 50"/>
                  <a:gd name="T15" fmla="*/ 2643 h 29"/>
                  <a:gd name="T16" fmla="*/ 26031 w 50"/>
                  <a:gd name="T17" fmla="*/ 1614 h 29"/>
                  <a:gd name="T18" fmla="*/ 13024 w 50"/>
                  <a:gd name="T19" fmla="*/ 2786 h 29"/>
                  <a:gd name="T20" fmla="*/ 21793 w 50"/>
                  <a:gd name="T21" fmla="*/ 2337 h 29"/>
                  <a:gd name="T22" fmla="*/ 17278 w 50"/>
                  <a:gd name="T23" fmla="*/ 3229 h 29"/>
                  <a:gd name="T24" fmla="*/ 8769 w 50"/>
                  <a:gd name="T25" fmla="*/ 2058 h 29"/>
                  <a:gd name="T26" fmla="*/ 47563 w 50"/>
                  <a:gd name="T27" fmla="*/ 1477 h 29"/>
                  <a:gd name="T28" fmla="*/ 99642 w 50"/>
                  <a:gd name="T29" fmla="*/ 2506 h 29"/>
                  <a:gd name="T30" fmla="*/ 77849 w 50"/>
                  <a:gd name="T31" fmla="*/ 1029 h 29"/>
                  <a:gd name="T32" fmla="*/ 95388 w 50"/>
                  <a:gd name="T33" fmla="*/ 1029 h 29"/>
                  <a:gd name="T34" fmla="*/ 82364 w 50"/>
                  <a:gd name="T35" fmla="*/ 1308 h 29"/>
                  <a:gd name="T36" fmla="*/ 108395 w 50"/>
                  <a:gd name="T37" fmla="*/ 2506 h 29"/>
                  <a:gd name="T38" fmla="*/ 151704 w 50"/>
                  <a:gd name="T39" fmla="*/ 1614 h 29"/>
                  <a:gd name="T40" fmla="*/ 155958 w 50"/>
                  <a:gd name="T41" fmla="*/ 892 h 29"/>
                  <a:gd name="T42" fmla="*/ 125673 w 50"/>
                  <a:gd name="T43" fmla="*/ 892 h 29"/>
                  <a:gd name="T44" fmla="*/ 142935 w 50"/>
                  <a:gd name="T45" fmla="*/ 892 h 29"/>
                  <a:gd name="T46" fmla="*/ 121158 w 50"/>
                  <a:gd name="T47" fmla="*/ 1477 h 29"/>
                  <a:gd name="T48" fmla="*/ 138697 w 50"/>
                  <a:gd name="T49" fmla="*/ 0 h 29"/>
                  <a:gd name="T50" fmla="*/ 160213 w 50"/>
                  <a:gd name="T51" fmla="*/ 1029 h 29"/>
                  <a:gd name="T52" fmla="*/ 212291 w 50"/>
                  <a:gd name="T53" fmla="*/ 137 h 29"/>
                  <a:gd name="T54" fmla="*/ 216546 w 50"/>
                  <a:gd name="T55" fmla="*/ 443 h 2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0" h="29">
                    <a:moveTo>
                      <a:pt x="50" y="3"/>
                    </a:moveTo>
                    <a:cubicBezTo>
                      <a:pt x="46" y="3"/>
                      <a:pt x="39" y="6"/>
                      <a:pt x="37" y="9"/>
                    </a:cubicBezTo>
                    <a:lnTo>
                      <a:pt x="43" y="9"/>
                    </a:lnTo>
                    <a:cubicBezTo>
                      <a:pt x="38" y="10"/>
                      <a:pt x="27" y="16"/>
                      <a:pt x="30" y="24"/>
                    </a:cubicBezTo>
                    <a:cubicBezTo>
                      <a:pt x="32" y="18"/>
                      <a:pt x="36" y="24"/>
                      <a:pt x="34" y="27"/>
                    </a:cubicBezTo>
                    <a:cubicBezTo>
                      <a:pt x="33" y="29"/>
                      <a:pt x="29" y="28"/>
                      <a:pt x="28" y="24"/>
                    </a:cubicBezTo>
                    <a:cubicBezTo>
                      <a:pt x="28" y="21"/>
                      <a:pt x="28" y="19"/>
                      <a:pt x="30" y="17"/>
                    </a:cubicBezTo>
                    <a:cubicBezTo>
                      <a:pt x="27" y="19"/>
                      <a:pt x="23" y="21"/>
                      <a:pt x="19" y="18"/>
                    </a:cubicBezTo>
                    <a:cubicBezTo>
                      <a:pt x="14" y="16"/>
                      <a:pt x="12" y="9"/>
                      <a:pt x="6" y="11"/>
                    </a:cubicBezTo>
                    <a:cubicBezTo>
                      <a:pt x="3" y="13"/>
                      <a:pt x="2" y="16"/>
                      <a:pt x="3" y="19"/>
                    </a:cubicBezTo>
                    <a:cubicBezTo>
                      <a:pt x="3" y="16"/>
                      <a:pt x="4" y="16"/>
                      <a:pt x="5" y="16"/>
                    </a:cubicBezTo>
                    <a:cubicBezTo>
                      <a:pt x="8" y="17"/>
                      <a:pt x="7" y="23"/>
                      <a:pt x="4" y="22"/>
                    </a:cubicBezTo>
                    <a:cubicBezTo>
                      <a:pt x="2" y="21"/>
                      <a:pt x="0" y="18"/>
                      <a:pt x="2" y="14"/>
                    </a:cubicBezTo>
                    <a:cubicBezTo>
                      <a:pt x="3" y="9"/>
                      <a:pt x="6" y="8"/>
                      <a:pt x="11" y="10"/>
                    </a:cubicBezTo>
                    <a:cubicBezTo>
                      <a:pt x="14" y="12"/>
                      <a:pt x="19" y="18"/>
                      <a:pt x="23" y="17"/>
                    </a:cubicBezTo>
                    <a:cubicBezTo>
                      <a:pt x="21" y="15"/>
                      <a:pt x="17" y="13"/>
                      <a:pt x="18" y="7"/>
                    </a:cubicBezTo>
                    <a:cubicBezTo>
                      <a:pt x="19" y="4"/>
                      <a:pt x="21" y="5"/>
                      <a:pt x="22" y="7"/>
                    </a:cubicBezTo>
                    <a:cubicBezTo>
                      <a:pt x="22" y="9"/>
                      <a:pt x="20" y="11"/>
                      <a:pt x="19" y="9"/>
                    </a:cubicBezTo>
                    <a:cubicBezTo>
                      <a:pt x="19" y="12"/>
                      <a:pt x="23" y="17"/>
                      <a:pt x="25" y="17"/>
                    </a:cubicBezTo>
                    <a:cubicBezTo>
                      <a:pt x="29" y="17"/>
                      <a:pt x="31" y="14"/>
                      <a:pt x="35" y="11"/>
                    </a:cubicBezTo>
                    <a:cubicBezTo>
                      <a:pt x="36" y="9"/>
                      <a:pt x="37" y="8"/>
                      <a:pt x="36" y="6"/>
                    </a:cubicBezTo>
                    <a:cubicBezTo>
                      <a:pt x="36" y="0"/>
                      <a:pt x="27" y="1"/>
                      <a:pt x="29" y="6"/>
                    </a:cubicBezTo>
                    <a:cubicBezTo>
                      <a:pt x="29" y="3"/>
                      <a:pt x="33" y="5"/>
                      <a:pt x="33" y="6"/>
                    </a:cubicBezTo>
                    <a:cubicBezTo>
                      <a:pt x="33" y="9"/>
                      <a:pt x="31" y="12"/>
                      <a:pt x="28" y="10"/>
                    </a:cubicBezTo>
                    <a:cubicBezTo>
                      <a:pt x="25" y="5"/>
                      <a:pt x="28" y="0"/>
                      <a:pt x="32" y="0"/>
                    </a:cubicBezTo>
                    <a:cubicBezTo>
                      <a:pt x="35" y="0"/>
                      <a:pt x="37" y="2"/>
                      <a:pt x="37" y="7"/>
                    </a:cubicBezTo>
                    <a:cubicBezTo>
                      <a:pt x="40" y="3"/>
                      <a:pt x="45" y="2"/>
                      <a:pt x="49" y="1"/>
                    </a:cubicBezTo>
                    <a:cubicBezTo>
                      <a:pt x="49" y="2"/>
                      <a:pt x="49" y="2"/>
                      <a:pt x="5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7" name="Freeform 301"/>
              <p:cNvSpPr>
                <a:spLocks/>
              </p:cNvSpPr>
              <p:nvPr/>
            </p:nvSpPr>
            <p:spPr bwMode="auto">
              <a:xfrm>
                <a:off x="5453" y="4239"/>
                <a:ext cx="147" cy="42"/>
              </a:xfrm>
              <a:custGeom>
                <a:avLst/>
                <a:gdLst>
                  <a:gd name="T0" fmla="*/ 0 w 9"/>
                  <a:gd name="T1" fmla="*/ 719 h 8"/>
                  <a:gd name="T2" fmla="*/ 34953 w 9"/>
                  <a:gd name="T3" fmla="*/ 137 h 8"/>
                  <a:gd name="T4" fmla="*/ 34953 w 9"/>
                  <a:gd name="T5" fmla="*/ 719 h 8"/>
                  <a:gd name="T6" fmla="*/ 0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5"/>
                    </a:moveTo>
                    <a:cubicBezTo>
                      <a:pt x="1" y="2"/>
                      <a:pt x="6" y="0"/>
                      <a:pt x="8" y="1"/>
                    </a:cubicBezTo>
                    <a:cubicBezTo>
                      <a:pt x="9" y="2"/>
                      <a:pt x="9" y="4"/>
                      <a:pt x="8" y="5"/>
                    </a:cubicBezTo>
                    <a:cubicBezTo>
                      <a:pt x="5" y="8"/>
                      <a:pt x="1" y="6"/>
                      <a:pt x="0"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58" name="Freeform 302"/>
              <p:cNvSpPr>
                <a:spLocks/>
              </p:cNvSpPr>
              <p:nvPr/>
            </p:nvSpPr>
            <p:spPr bwMode="auto">
              <a:xfrm>
                <a:off x="5453" y="4239"/>
                <a:ext cx="147" cy="42"/>
              </a:xfrm>
              <a:custGeom>
                <a:avLst/>
                <a:gdLst>
                  <a:gd name="T0" fmla="*/ 0 w 9"/>
                  <a:gd name="T1" fmla="*/ 719 h 8"/>
                  <a:gd name="T2" fmla="*/ 34953 w 9"/>
                  <a:gd name="T3" fmla="*/ 137 h 8"/>
                  <a:gd name="T4" fmla="*/ 34953 w 9"/>
                  <a:gd name="T5" fmla="*/ 719 h 8"/>
                  <a:gd name="T6" fmla="*/ 0 w 9"/>
                  <a:gd name="T7" fmla="*/ 719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8">
                    <a:moveTo>
                      <a:pt x="0" y="5"/>
                    </a:moveTo>
                    <a:cubicBezTo>
                      <a:pt x="1" y="2"/>
                      <a:pt x="6" y="0"/>
                      <a:pt x="8" y="1"/>
                    </a:cubicBezTo>
                    <a:cubicBezTo>
                      <a:pt x="9" y="2"/>
                      <a:pt x="9" y="4"/>
                      <a:pt x="8" y="5"/>
                    </a:cubicBezTo>
                    <a:cubicBezTo>
                      <a:pt x="5" y="8"/>
                      <a:pt x="1" y="6"/>
                      <a:pt x="0"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59" name="Freeform 303"/>
              <p:cNvSpPr>
                <a:spLocks/>
              </p:cNvSpPr>
              <p:nvPr/>
            </p:nvSpPr>
            <p:spPr bwMode="auto">
              <a:xfrm>
                <a:off x="5307" y="4292"/>
                <a:ext cx="97" cy="63"/>
              </a:xfrm>
              <a:custGeom>
                <a:avLst/>
                <a:gdLst>
                  <a:gd name="T0" fmla="*/ 16991 w 6"/>
                  <a:gd name="T1" fmla="*/ 0 h 12"/>
                  <a:gd name="T2" fmla="*/ 0 w 6"/>
                  <a:gd name="T3" fmla="*/ 1297 h 12"/>
                  <a:gd name="T4" fmla="*/ 12804 w 6"/>
                  <a:gd name="T5" fmla="*/ 1601 h 12"/>
                  <a:gd name="T6" fmla="*/ 16991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0"/>
                    </a:moveTo>
                    <a:cubicBezTo>
                      <a:pt x="2" y="0"/>
                      <a:pt x="0" y="6"/>
                      <a:pt x="0" y="9"/>
                    </a:cubicBezTo>
                    <a:cubicBezTo>
                      <a:pt x="1" y="12"/>
                      <a:pt x="2" y="12"/>
                      <a:pt x="3" y="11"/>
                    </a:cubicBezTo>
                    <a:cubicBezTo>
                      <a:pt x="6" y="7"/>
                      <a:pt x="5" y="2"/>
                      <a:pt x="4"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0" name="Freeform 304"/>
              <p:cNvSpPr>
                <a:spLocks/>
              </p:cNvSpPr>
              <p:nvPr/>
            </p:nvSpPr>
            <p:spPr bwMode="auto">
              <a:xfrm>
                <a:off x="5307" y="4292"/>
                <a:ext cx="97" cy="63"/>
              </a:xfrm>
              <a:custGeom>
                <a:avLst/>
                <a:gdLst>
                  <a:gd name="T0" fmla="*/ 16991 w 6"/>
                  <a:gd name="T1" fmla="*/ 0 h 12"/>
                  <a:gd name="T2" fmla="*/ 0 w 6"/>
                  <a:gd name="T3" fmla="*/ 1297 h 12"/>
                  <a:gd name="T4" fmla="*/ 12804 w 6"/>
                  <a:gd name="T5" fmla="*/ 1601 h 12"/>
                  <a:gd name="T6" fmla="*/ 16991 w 6"/>
                  <a:gd name="T7" fmla="*/ 0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4" y="0"/>
                    </a:moveTo>
                    <a:cubicBezTo>
                      <a:pt x="2" y="0"/>
                      <a:pt x="0" y="6"/>
                      <a:pt x="0" y="9"/>
                    </a:cubicBezTo>
                    <a:cubicBezTo>
                      <a:pt x="1" y="12"/>
                      <a:pt x="2" y="12"/>
                      <a:pt x="3" y="11"/>
                    </a:cubicBezTo>
                    <a:cubicBezTo>
                      <a:pt x="6" y="7"/>
                      <a:pt x="5" y="2"/>
                      <a:pt x="4"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61" name="Freeform 305"/>
              <p:cNvSpPr>
                <a:spLocks/>
              </p:cNvSpPr>
              <p:nvPr/>
            </p:nvSpPr>
            <p:spPr bwMode="auto">
              <a:xfrm>
                <a:off x="5421" y="4308"/>
                <a:ext cx="49" cy="47"/>
              </a:xfrm>
              <a:custGeom>
                <a:avLst/>
                <a:gdLst>
                  <a:gd name="T0" fmla="*/ 4263 w 3"/>
                  <a:gd name="T1" fmla="*/ 0 h 9"/>
                  <a:gd name="T2" fmla="*/ 4263 w 3"/>
                  <a:gd name="T3" fmla="*/ 1144 h 9"/>
                  <a:gd name="T4" fmla="*/ 13067 w 3"/>
                  <a:gd name="T5" fmla="*/ 1144 h 9"/>
                  <a:gd name="T6" fmla="*/ 4263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0"/>
                    </a:moveTo>
                    <a:cubicBezTo>
                      <a:pt x="0" y="1"/>
                      <a:pt x="0" y="6"/>
                      <a:pt x="1" y="8"/>
                    </a:cubicBezTo>
                    <a:cubicBezTo>
                      <a:pt x="2" y="9"/>
                      <a:pt x="2" y="9"/>
                      <a:pt x="3" y="8"/>
                    </a:cubicBezTo>
                    <a:cubicBezTo>
                      <a:pt x="3" y="4"/>
                      <a:pt x="2" y="1"/>
                      <a:pt x="1"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2" name="Freeform 306"/>
              <p:cNvSpPr>
                <a:spLocks/>
              </p:cNvSpPr>
              <p:nvPr/>
            </p:nvSpPr>
            <p:spPr bwMode="auto">
              <a:xfrm>
                <a:off x="5421" y="4308"/>
                <a:ext cx="49" cy="47"/>
              </a:xfrm>
              <a:custGeom>
                <a:avLst/>
                <a:gdLst>
                  <a:gd name="T0" fmla="*/ 4263 w 3"/>
                  <a:gd name="T1" fmla="*/ 0 h 9"/>
                  <a:gd name="T2" fmla="*/ 4263 w 3"/>
                  <a:gd name="T3" fmla="*/ 1144 h 9"/>
                  <a:gd name="T4" fmla="*/ 13067 w 3"/>
                  <a:gd name="T5" fmla="*/ 1144 h 9"/>
                  <a:gd name="T6" fmla="*/ 4263 w 3"/>
                  <a:gd name="T7" fmla="*/ 0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 h="9">
                    <a:moveTo>
                      <a:pt x="1" y="0"/>
                    </a:moveTo>
                    <a:cubicBezTo>
                      <a:pt x="0" y="1"/>
                      <a:pt x="0" y="6"/>
                      <a:pt x="1" y="8"/>
                    </a:cubicBezTo>
                    <a:cubicBezTo>
                      <a:pt x="2" y="9"/>
                      <a:pt x="2" y="9"/>
                      <a:pt x="3" y="8"/>
                    </a:cubicBezTo>
                    <a:cubicBezTo>
                      <a:pt x="3" y="4"/>
                      <a:pt x="2" y="1"/>
                      <a:pt x="1"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63" name="Freeform 307"/>
              <p:cNvSpPr>
                <a:spLocks/>
              </p:cNvSpPr>
              <p:nvPr/>
            </p:nvSpPr>
            <p:spPr bwMode="auto">
              <a:xfrm>
                <a:off x="5486" y="4276"/>
                <a:ext cx="114" cy="32"/>
              </a:xfrm>
              <a:custGeom>
                <a:avLst/>
                <a:gdLst>
                  <a:gd name="T0" fmla="*/ 0 w 7"/>
                  <a:gd name="T1" fmla="*/ 453 h 6"/>
                  <a:gd name="T2" fmla="*/ 25992 w 7"/>
                  <a:gd name="T3" fmla="*/ 768 h 6"/>
                  <a:gd name="T4" fmla="*/ 25992 w 7"/>
                  <a:gd name="T5" fmla="*/ 453 h 6"/>
                  <a:gd name="T6" fmla="*/ 0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5"/>
                      <a:pt x="4" y="6"/>
                      <a:pt x="6" y="5"/>
                    </a:cubicBezTo>
                    <a:cubicBezTo>
                      <a:pt x="7" y="4"/>
                      <a:pt x="7" y="3"/>
                      <a:pt x="6" y="3"/>
                    </a:cubicBezTo>
                    <a:cubicBezTo>
                      <a:pt x="4" y="0"/>
                      <a:pt x="1" y="1"/>
                      <a:pt x="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4" name="Freeform 308"/>
              <p:cNvSpPr>
                <a:spLocks/>
              </p:cNvSpPr>
              <p:nvPr/>
            </p:nvSpPr>
            <p:spPr bwMode="auto">
              <a:xfrm>
                <a:off x="5486" y="4276"/>
                <a:ext cx="114" cy="32"/>
              </a:xfrm>
              <a:custGeom>
                <a:avLst/>
                <a:gdLst>
                  <a:gd name="T0" fmla="*/ 0 w 7"/>
                  <a:gd name="T1" fmla="*/ 453 h 6"/>
                  <a:gd name="T2" fmla="*/ 25992 w 7"/>
                  <a:gd name="T3" fmla="*/ 768 h 6"/>
                  <a:gd name="T4" fmla="*/ 25992 w 7"/>
                  <a:gd name="T5" fmla="*/ 453 h 6"/>
                  <a:gd name="T6" fmla="*/ 0 w 7"/>
                  <a:gd name="T7" fmla="*/ 453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6">
                    <a:moveTo>
                      <a:pt x="0" y="3"/>
                    </a:moveTo>
                    <a:cubicBezTo>
                      <a:pt x="1" y="5"/>
                      <a:pt x="4" y="6"/>
                      <a:pt x="6" y="5"/>
                    </a:cubicBezTo>
                    <a:cubicBezTo>
                      <a:pt x="7" y="4"/>
                      <a:pt x="7" y="3"/>
                      <a:pt x="6" y="3"/>
                    </a:cubicBezTo>
                    <a:cubicBezTo>
                      <a:pt x="4" y="0"/>
                      <a:pt x="1" y="1"/>
                      <a:pt x="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65" name="Freeform 309"/>
              <p:cNvSpPr>
                <a:spLocks/>
              </p:cNvSpPr>
              <p:nvPr/>
            </p:nvSpPr>
            <p:spPr bwMode="auto">
              <a:xfrm>
                <a:off x="5421" y="4276"/>
                <a:ext cx="147" cy="74"/>
              </a:xfrm>
              <a:custGeom>
                <a:avLst/>
                <a:gdLst>
                  <a:gd name="T0" fmla="*/ 0 w 9"/>
                  <a:gd name="T1" fmla="*/ 0 h 14"/>
                  <a:gd name="T2" fmla="*/ 39216 w 9"/>
                  <a:gd name="T3" fmla="*/ 1623 h 14"/>
                  <a:gd name="T4" fmla="*/ 30413 w 9"/>
                  <a:gd name="T5" fmla="*/ 2067 h 14"/>
                  <a:gd name="T6" fmla="*/ 0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0"/>
                    </a:moveTo>
                    <a:cubicBezTo>
                      <a:pt x="3" y="0"/>
                      <a:pt x="8" y="7"/>
                      <a:pt x="9" y="11"/>
                    </a:cubicBezTo>
                    <a:cubicBezTo>
                      <a:pt x="9" y="14"/>
                      <a:pt x="8" y="14"/>
                      <a:pt x="7" y="14"/>
                    </a:cubicBezTo>
                    <a:cubicBezTo>
                      <a:pt x="2" y="11"/>
                      <a:pt x="0" y="3"/>
                      <a:pt x="0"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6" name="Freeform 310"/>
              <p:cNvSpPr>
                <a:spLocks/>
              </p:cNvSpPr>
              <p:nvPr/>
            </p:nvSpPr>
            <p:spPr bwMode="auto">
              <a:xfrm>
                <a:off x="5421" y="4276"/>
                <a:ext cx="147" cy="74"/>
              </a:xfrm>
              <a:custGeom>
                <a:avLst/>
                <a:gdLst>
                  <a:gd name="T0" fmla="*/ 0 w 9"/>
                  <a:gd name="T1" fmla="*/ 0 h 14"/>
                  <a:gd name="T2" fmla="*/ 39216 w 9"/>
                  <a:gd name="T3" fmla="*/ 1623 h 14"/>
                  <a:gd name="T4" fmla="*/ 30413 w 9"/>
                  <a:gd name="T5" fmla="*/ 2067 h 14"/>
                  <a:gd name="T6" fmla="*/ 0 w 9"/>
                  <a:gd name="T7" fmla="*/ 0 h 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4">
                    <a:moveTo>
                      <a:pt x="0" y="0"/>
                    </a:moveTo>
                    <a:cubicBezTo>
                      <a:pt x="3" y="0"/>
                      <a:pt x="8" y="7"/>
                      <a:pt x="9" y="11"/>
                    </a:cubicBezTo>
                    <a:cubicBezTo>
                      <a:pt x="9" y="14"/>
                      <a:pt x="8" y="14"/>
                      <a:pt x="7" y="14"/>
                    </a:cubicBezTo>
                    <a:cubicBezTo>
                      <a:pt x="2" y="11"/>
                      <a:pt x="0" y="3"/>
                      <a:pt x="0"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67" name="Freeform 311"/>
              <p:cNvSpPr>
                <a:spLocks/>
              </p:cNvSpPr>
              <p:nvPr/>
            </p:nvSpPr>
            <p:spPr bwMode="auto">
              <a:xfrm>
                <a:off x="5339" y="4244"/>
                <a:ext cx="114" cy="43"/>
              </a:xfrm>
              <a:custGeom>
                <a:avLst/>
                <a:gdLst>
                  <a:gd name="T0" fmla="*/ 30243 w 7"/>
                  <a:gd name="T1" fmla="*/ 634 h 8"/>
                  <a:gd name="T2" fmla="*/ 8745 w 7"/>
                  <a:gd name="T3" fmla="*/ 1242 h 8"/>
                  <a:gd name="T4" fmla="*/ 30243 w 7"/>
                  <a:gd name="T5" fmla="*/ 634 h 8"/>
                  <a:gd name="T6" fmla="*/ 0 60000 65536"/>
                  <a:gd name="T7" fmla="*/ 0 60000 65536"/>
                  <a:gd name="T8" fmla="*/ 0 60000 65536"/>
                </a:gdLst>
                <a:ahLst/>
                <a:cxnLst>
                  <a:cxn ang="T6">
                    <a:pos x="T0" y="T1"/>
                  </a:cxn>
                  <a:cxn ang="T7">
                    <a:pos x="T2" y="T3"/>
                  </a:cxn>
                  <a:cxn ang="T8">
                    <a:pos x="T4" y="T5"/>
                  </a:cxn>
                </a:cxnLst>
                <a:rect l="0" t="0" r="r" b="b"/>
                <a:pathLst>
                  <a:path w="7" h="8">
                    <a:moveTo>
                      <a:pt x="7" y="4"/>
                    </a:moveTo>
                    <a:cubicBezTo>
                      <a:pt x="5" y="0"/>
                      <a:pt x="0" y="3"/>
                      <a:pt x="2" y="8"/>
                    </a:cubicBezTo>
                    <a:cubicBezTo>
                      <a:pt x="4" y="7"/>
                      <a:pt x="5" y="5"/>
                      <a:pt x="7" y="4"/>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68" name="Freeform 312"/>
              <p:cNvSpPr>
                <a:spLocks noEditPoints="1"/>
              </p:cNvSpPr>
              <p:nvPr/>
            </p:nvSpPr>
            <p:spPr bwMode="auto">
              <a:xfrm>
                <a:off x="5356" y="4250"/>
                <a:ext cx="114" cy="42"/>
              </a:xfrm>
              <a:custGeom>
                <a:avLst/>
                <a:gdLst>
                  <a:gd name="T0" fmla="*/ 21481 w 7"/>
                  <a:gd name="T1" fmla="*/ 441 h 8"/>
                  <a:gd name="T2" fmla="*/ 12996 w 7"/>
                  <a:gd name="T3" fmla="*/ 305 h 8"/>
                  <a:gd name="T4" fmla="*/ 17247 w 7"/>
                  <a:gd name="T5" fmla="*/ 0 h 8"/>
                  <a:gd name="T6" fmla="*/ 25992 w 7"/>
                  <a:gd name="T7" fmla="*/ 305 h 8"/>
                  <a:gd name="T8" fmla="*/ 21481 w 7"/>
                  <a:gd name="T9" fmla="*/ 441 h 8"/>
                  <a:gd name="T10" fmla="*/ 12996 w 7"/>
                  <a:gd name="T11" fmla="*/ 305 h 8"/>
                  <a:gd name="T12" fmla="*/ 12996 w 7"/>
                  <a:gd name="T13" fmla="*/ 305 h 8"/>
                  <a:gd name="T14" fmla="*/ 8745 w 7"/>
                  <a:gd name="T15" fmla="*/ 0 h 8"/>
                  <a:gd name="T16" fmla="*/ 17247 w 7"/>
                  <a:gd name="T17" fmla="*/ 0 h 8"/>
                  <a:gd name="T18" fmla="*/ 12996 w 7"/>
                  <a:gd name="T19" fmla="*/ 305 h 8"/>
                  <a:gd name="T20" fmla="*/ 12996 w 7"/>
                  <a:gd name="T21" fmla="*/ 305 h 8"/>
                  <a:gd name="T22" fmla="*/ 8745 w 7"/>
                  <a:gd name="T23" fmla="*/ 305 h 8"/>
                  <a:gd name="T24" fmla="*/ 4251 w 7"/>
                  <a:gd name="T25" fmla="*/ 305 h 8"/>
                  <a:gd name="T26" fmla="*/ 8745 w 7"/>
                  <a:gd name="T27" fmla="*/ 0 h 8"/>
                  <a:gd name="T28" fmla="*/ 12996 w 7"/>
                  <a:gd name="T29" fmla="*/ 305 h 8"/>
                  <a:gd name="T30" fmla="*/ 8745 w 7"/>
                  <a:gd name="T31" fmla="*/ 305 h 8"/>
                  <a:gd name="T32" fmla="*/ 8745 w 7"/>
                  <a:gd name="T33" fmla="*/ 305 h 8"/>
                  <a:gd name="T34" fmla="*/ 4251 w 7"/>
                  <a:gd name="T35" fmla="*/ 305 h 8"/>
                  <a:gd name="T36" fmla="*/ 8745 w 7"/>
                  <a:gd name="T37" fmla="*/ 305 h 8"/>
                  <a:gd name="T38" fmla="*/ 8745 w 7"/>
                  <a:gd name="T39" fmla="*/ 305 h 8"/>
                  <a:gd name="T40" fmla="*/ 8745 w 7"/>
                  <a:gd name="T41" fmla="*/ 1019 h 8"/>
                  <a:gd name="T42" fmla="*/ 4251 w 7"/>
                  <a:gd name="T43" fmla="*/ 1019 h 8"/>
                  <a:gd name="T44" fmla="*/ 4251 w 7"/>
                  <a:gd name="T45" fmla="*/ 305 h 8"/>
                  <a:gd name="T46" fmla="*/ 8745 w 7"/>
                  <a:gd name="T47" fmla="*/ 305 h 8"/>
                  <a:gd name="T48" fmla="*/ 8745 w 7"/>
                  <a:gd name="T49" fmla="*/ 1160 h 8"/>
                  <a:gd name="T50" fmla="*/ 4251 w 7"/>
                  <a:gd name="T51" fmla="*/ 1160 h 8"/>
                  <a:gd name="T52" fmla="*/ 4251 w 7"/>
                  <a:gd name="T53" fmla="*/ 1019 h 8"/>
                  <a:gd name="T54" fmla="*/ 4251 w 7"/>
                  <a:gd name="T55" fmla="*/ 1019 h 8"/>
                  <a:gd name="T56" fmla="*/ 8745 w 7"/>
                  <a:gd name="T57" fmla="*/ 1160 h 8"/>
                  <a:gd name="T58" fmla="*/ 4251 w 7"/>
                  <a:gd name="T59" fmla="*/ 1019 h 8"/>
                  <a:gd name="T60" fmla="*/ 12996 w 7"/>
                  <a:gd name="T61" fmla="*/ 578 h 8"/>
                  <a:gd name="T62" fmla="*/ 17247 w 7"/>
                  <a:gd name="T63" fmla="*/ 882 h 8"/>
                  <a:gd name="T64" fmla="*/ 8745 w 7"/>
                  <a:gd name="T65" fmla="*/ 1160 h 8"/>
                  <a:gd name="T66" fmla="*/ 4251 w 7"/>
                  <a:gd name="T67" fmla="*/ 1019 h 8"/>
                  <a:gd name="T68" fmla="*/ 12996 w 7"/>
                  <a:gd name="T69" fmla="*/ 578 h 8"/>
                  <a:gd name="T70" fmla="*/ 25992 w 7"/>
                  <a:gd name="T71" fmla="*/ 305 h 8"/>
                  <a:gd name="T72" fmla="*/ 25992 w 7"/>
                  <a:gd name="T73" fmla="*/ 441 h 8"/>
                  <a:gd name="T74" fmla="*/ 17247 w 7"/>
                  <a:gd name="T75" fmla="*/ 882 h 8"/>
                  <a:gd name="T76" fmla="*/ 12996 w 7"/>
                  <a:gd name="T77" fmla="*/ 578 h 8"/>
                  <a:gd name="T78" fmla="*/ 25992 w 7"/>
                  <a:gd name="T79" fmla="*/ 305 h 8"/>
                  <a:gd name="T80" fmla="*/ 30243 w 7"/>
                  <a:gd name="T81" fmla="*/ 441 h 8"/>
                  <a:gd name="T82" fmla="*/ 25992 w 7"/>
                  <a:gd name="T83" fmla="*/ 441 h 8"/>
                  <a:gd name="T84" fmla="*/ 25992 w 7"/>
                  <a:gd name="T85" fmla="*/ 441 h 8"/>
                  <a:gd name="T86" fmla="*/ 25992 w 7"/>
                  <a:gd name="T87" fmla="*/ 305 h 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 h="8">
                    <a:moveTo>
                      <a:pt x="5" y="3"/>
                    </a:moveTo>
                    <a:cubicBezTo>
                      <a:pt x="5" y="2"/>
                      <a:pt x="4" y="2"/>
                      <a:pt x="3" y="2"/>
                    </a:cubicBezTo>
                    <a:lnTo>
                      <a:pt x="4" y="0"/>
                    </a:lnTo>
                    <a:cubicBezTo>
                      <a:pt x="5" y="0"/>
                      <a:pt x="6" y="1"/>
                      <a:pt x="6" y="2"/>
                    </a:cubicBezTo>
                    <a:lnTo>
                      <a:pt x="5" y="3"/>
                    </a:lnTo>
                    <a:close/>
                    <a:moveTo>
                      <a:pt x="3" y="2"/>
                    </a:moveTo>
                    <a:cubicBezTo>
                      <a:pt x="3" y="1"/>
                      <a:pt x="3" y="2"/>
                      <a:pt x="3" y="2"/>
                    </a:cubicBezTo>
                    <a:lnTo>
                      <a:pt x="2" y="0"/>
                    </a:lnTo>
                    <a:cubicBezTo>
                      <a:pt x="3" y="0"/>
                      <a:pt x="3" y="0"/>
                      <a:pt x="4" y="0"/>
                    </a:cubicBezTo>
                    <a:lnTo>
                      <a:pt x="3" y="2"/>
                    </a:lnTo>
                    <a:close/>
                    <a:moveTo>
                      <a:pt x="3" y="2"/>
                    </a:moveTo>
                    <a:cubicBezTo>
                      <a:pt x="2" y="2"/>
                      <a:pt x="2" y="2"/>
                      <a:pt x="2" y="2"/>
                    </a:cubicBezTo>
                    <a:lnTo>
                      <a:pt x="1" y="2"/>
                    </a:lnTo>
                    <a:cubicBezTo>
                      <a:pt x="1" y="1"/>
                      <a:pt x="2" y="1"/>
                      <a:pt x="2" y="0"/>
                    </a:cubicBezTo>
                    <a:lnTo>
                      <a:pt x="3" y="2"/>
                    </a:lnTo>
                    <a:close/>
                    <a:moveTo>
                      <a:pt x="2" y="2"/>
                    </a:moveTo>
                    <a:lnTo>
                      <a:pt x="2" y="2"/>
                    </a:lnTo>
                    <a:lnTo>
                      <a:pt x="1" y="2"/>
                    </a:lnTo>
                    <a:lnTo>
                      <a:pt x="2" y="2"/>
                    </a:lnTo>
                    <a:close/>
                    <a:moveTo>
                      <a:pt x="2" y="2"/>
                    </a:moveTo>
                    <a:cubicBezTo>
                      <a:pt x="1" y="3"/>
                      <a:pt x="1" y="5"/>
                      <a:pt x="2" y="7"/>
                    </a:cubicBezTo>
                    <a:lnTo>
                      <a:pt x="1" y="7"/>
                    </a:lnTo>
                    <a:cubicBezTo>
                      <a:pt x="0" y="5"/>
                      <a:pt x="0" y="3"/>
                      <a:pt x="1" y="2"/>
                    </a:cubicBezTo>
                    <a:lnTo>
                      <a:pt x="2" y="2"/>
                    </a:lnTo>
                    <a:close/>
                    <a:moveTo>
                      <a:pt x="2" y="8"/>
                    </a:moveTo>
                    <a:lnTo>
                      <a:pt x="1" y="8"/>
                    </a:lnTo>
                    <a:lnTo>
                      <a:pt x="1" y="7"/>
                    </a:lnTo>
                    <a:lnTo>
                      <a:pt x="2" y="8"/>
                    </a:lnTo>
                    <a:close/>
                    <a:moveTo>
                      <a:pt x="1" y="7"/>
                    </a:moveTo>
                    <a:cubicBezTo>
                      <a:pt x="2" y="6"/>
                      <a:pt x="3" y="5"/>
                      <a:pt x="3" y="4"/>
                    </a:cubicBezTo>
                    <a:lnTo>
                      <a:pt x="4" y="6"/>
                    </a:lnTo>
                    <a:cubicBezTo>
                      <a:pt x="3" y="6"/>
                      <a:pt x="3" y="7"/>
                      <a:pt x="2" y="8"/>
                    </a:cubicBezTo>
                    <a:lnTo>
                      <a:pt x="1" y="7"/>
                    </a:lnTo>
                    <a:close/>
                    <a:moveTo>
                      <a:pt x="3" y="4"/>
                    </a:moveTo>
                    <a:cubicBezTo>
                      <a:pt x="4" y="4"/>
                      <a:pt x="5" y="3"/>
                      <a:pt x="6" y="2"/>
                    </a:cubicBezTo>
                    <a:lnTo>
                      <a:pt x="6" y="3"/>
                    </a:lnTo>
                    <a:cubicBezTo>
                      <a:pt x="5" y="4"/>
                      <a:pt x="5" y="5"/>
                      <a:pt x="4" y="6"/>
                    </a:cubicBezTo>
                    <a:lnTo>
                      <a:pt x="3" y="4"/>
                    </a:lnTo>
                    <a:close/>
                    <a:moveTo>
                      <a:pt x="6" y="2"/>
                    </a:moveTo>
                    <a:lnTo>
                      <a:pt x="7" y="3"/>
                    </a:lnTo>
                    <a:lnTo>
                      <a:pt x="6" y="3"/>
                    </a:lnTo>
                    <a:lnTo>
                      <a:pt x="6" y="2"/>
                    </a:lnTo>
                    <a:close/>
                  </a:path>
                </a:pathLst>
              </a:custGeom>
              <a:solidFill>
                <a:srgbClr val="340E70"/>
              </a:solidFill>
              <a:ln>
                <a:noFill/>
              </a:ln>
            </p:spPr>
            <p:txBody>
              <a:bodyPr/>
              <a:lstStyle/>
              <a:p>
                <a:pPr>
                  <a:defRPr/>
                </a:pPr>
                <a:endParaRPr lang="en-US" sz="1050">
                  <a:latin typeface="+mj-lt"/>
                  <a:cs typeface="Arial" charset="0"/>
                </a:endParaRPr>
              </a:p>
            </p:txBody>
          </p:sp>
          <p:sp>
            <p:nvSpPr>
              <p:cNvPr id="96369" name="Freeform 313"/>
              <p:cNvSpPr>
                <a:spLocks/>
              </p:cNvSpPr>
              <p:nvPr/>
            </p:nvSpPr>
            <p:spPr bwMode="auto">
              <a:xfrm>
                <a:off x="5356" y="4155"/>
                <a:ext cx="97" cy="63"/>
              </a:xfrm>
              <a:custGeom>
                <a:avLst/>
                <a:gdLst>
                  <a:gd name="T0" fmla="*/ 4187 w 6"/>
                  <a:gd name="T1" fmla="*/ 1738 h 12"/>
                  <a:gd name="T2" fmla="*/ 25349 w 6"/>
                  <a:gd name="T3" fmla="*/ 441 h 12"/>
                  <a:gd name="T4" fmla="*/ 12804 w 6"/>
                  <a:gd name="T5" fmla="*/ 137 h 12"/>
                  <a:gd name="T6" fmla="*/ 4187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12"/>
                    </a:moveTo>
                    <a:cubicBezTo>
                      <a:pt x="4" y="12"/>
                      <a:pt x="6" y="6"/>
                      <a:pt x="6" y="3"/>
                    </a:cubicBezTo>
                    <a:cubicBezTo>
                      <a:pt x="5" y="0"/>
                      <a:pt x="4" y="0"/>
                      <a:pt x="3" y="1"/>
                    </a:cubicBezTo>
                    <a:cubicBezTo>
                      <a:pt x="0" y="5"/>
                      <a:pt x="0" y="10"/>
                      <a:pt x="1" y="12"/>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0" name="Freeform 314"/>
              <p:cNvSpPr>
                <a:spLocks/>
              </p:cNvSpPr>
              <p:nvPr/>
            </p:nvSpPr>
            <p:spPr bwMode="auto">
              <a:xfrm>
                <a:off x="5356" y="4155"/>
                <a:ext cx="97" cy="63"/>
              </a:xfrm>
              <a:custGeom>
                <a:avLst/>
                <a:gdLst>
                  <a:gd name="T0" fmla="*/ 4187 w 6"/>
                  <a:gd name="T1" fmla="*/ 1738 h 12"/>
                  <a:gd name="T2" fmla="*/ 25349 w 6"/>
                  <a:gd name="T3" fmla="*/ 441 h 12"/>
                  <a:gd name="T4" fmla="*/ 12804 w 6"/>
                  <a:gd name="T5" fmla="*/ 137 h 12"/>
                  <a:gd name="T6" fmla="*/ 4187 w 6"/>
                  <a:gd name="T7" fmla="*/ 1738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2">
                    <a:moveTo>
                      <a:pt x="1" y="12"/>
                    </a:moveTo>
                    <a:cubicBezTo>
                      <a:pt x="4" y="12"/>
                      <a:pt x="6" y="6"/>
                      <a:pt x="6" y="3"/>
                    </a:cubicBezTo>
                    <a:cubicBezTo>
                      <a:pt x="5" y="0"/>
                      <a:pt x="4" y="0"/>
                      <a:pt x="3" y="1"/>
                    </a:cubicBezTo>
                    <a:cubicBezTo>
                      <a:pt x="0" y="5"/>
                      <a:pt x="0" y="10"/>
                      <a:pt x="1" y="12"/>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1" name="Freeform 315"/>
              <p:cNvSpPr>
                <a:spLocks/>
              </p:cNvSpPr>
              <p:nvPr/>
            </p:nvSpPr>
            <p:spPr bwMode="auto">
              <a:xfrm>
                <a:off x="5143" y="4229"/>
                <a:ext cx="164" cy="38"/>
              </a:xfrm>
              <a:custGeom>
                <a:avLst/>
                <a:gdLst>
                  <a:gd name="T0" fmla="*/ 44116 w 10"/>
                  <a:gd name="T1" fmla="*/ 441 h 8"/>
                  <a:gd name="T2" fmla="*/ 8872 w 10"/>
                  <a:gd name="T3" fmla="*/ 882 h 8"/>
                  <a:gd name="T4" fmla="*/ 4297 w 10"/>
                  <a:gd name="T5" fmla="*/ 305 h 8"/>
                  <a:gd name="T6" fmla="*/ 44116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3"/>
                    </a:moveTo>
                    <a:cubicBezTo>
                      <a:pt x="9" y="6"/>
                      <a:pt x="4" y="8"/>
                      <a:pt x="2" y="6"/>
                    </a:cubicBezTo>
                    <a:cubicBezTo>
                      <a:pt x="0" y="5"/>
                      <a:pt x="0" y="3"/>
                      <a:pt x="1" y="2"/>
                    </a:cubicBezTo>
                    <a:cubicBezTo>
                      <a:pt x="5" y="0"/>
                      <a:pt x="8" y="1"/>
                      <a:pt x="10" y="3"/>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2" name="Freeform 316"/>
              <p:cNvSpPr>
                <a:spLocks/>
              </p:cNvSpPr>
              <p:nvPr/>
            </p:nvSpPr>
            <p:spPr bwMode="auto">
              <a:xfrm>
                <a:off x="5143" y="4229"/>
                <a:ext cx="164" cy="38"/>
              </a:xfrm>
              <a:custGeom>
                <a:avLst/>
                <a:gdLst>
                  <a:gd name="T0" fmla="*/ 44116 w 10"/>
                  <a:gd name="T1" fmla="*/ 441 h 8"/>
                  <a:gd name="T2" fmla="*/ 8872 w 10"/>
                  <a:gd name="T3" fmla="*/ 882 h 8"/>
                  <a:gd name="T4" fmla="*/ 4297 w 10"/>
                  <a:gd name="T5" fmla="*/ 305 h 8"/>
                  <a:gd name="T6" fmla="*/ 44116 w 10"/>
                  <a:gd name="T7" fmla="*/ 441 h 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 h="8">
                    <a:moveTo>
                      <a:pt x="10" y="3"/>
                    </a:moveTo>
                    <a:cubicBezTo>
                      <a:pt x="9" y="6"/>
                      <a:pt x="4" y="8"/>
                      <a:pt x="2" y="6"/>
                    </a:cubicBezTo>
                    <a:cubicBezTo>
                      <a:pt x="0" y="5"/>
                      <a:pt x="0" y="3"/>
                      <a:pt x="1" y="2"/>
                    </a:cubicBezTo>
                    <a:cubicBezTo>
                      <a:pt x="5" y="0"/>
                      <a:pt x="8" y="1"/>
                      <a:pt x="10" y="3"/>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3" name="Freeform 317"/>
              <p:cNvSpPr>
                <a:spLocks/>
              </p:cNvSpPr>
              <p:nvPr/>
            </p:nvSpPr>
            <p:spPr bwMode="auto">
              <a:xfrm>
                <a:off x="5176" y="4192"/>
                <a:ext cx="98" cy="31"/>
              </a:xfrm>
              <a:custGeom>
                <a:avLst/>
                <a:gdLst>
                  <a:gd name="T0" fmla="*/ 26150 w 6"/>
                  <a:gd name="T1" fmla="*/ 692 h 6"/>
                  <a:gd name="T2" fmla="*/ 0 w 6"/>
                  <a:gd name="T3" fmla="*/ 429 h 6"/>
                  <a:gd name="T4" fmla="*/ 4263 w 6"/>
                  <a:gd name="T5" fmla="*/ 134 h 6"/>
                  <a:gd name="T6" fmla="*/ 2615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5"/>
                    </a:moveTo>
                    <a:cubicBezTo>
                      <a:pt x="5" y="6"/>
                      <a:pt x="1" y="5"/>
                      <a:pt x="0" y="3"/>
                    </a:cubicBezTo>
                    <a:cubicBezTo>
                      <a:pt x="0" y="2"/>
                      <a:pt x="0" y="1"/>
                      <a:pt x="1" y="1"/>
                    </a:cubicBezTo>
                    <a:cubicBezTo>
                      <a:pt x="4" y="0"/>
                      <a:pt x="6" y="3"/>
                      <a:pt x="6" y="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4" name="Freeform 318"/>
              <p:cNvSpPr>
                <a:spLocks/>
              </p:cNvSpPr>
              <p:nvPr/>
            </p:nvSpPr>
            <p:spPr bwMode="auto">
              <a:xfrm>
                <a:off x="5176" y="4192"/>
                <a:ext cx="98" cy="31"/>
              </a:xfrm>
              <a:custGeom>
                <a:avLst/>
                <a:gdLst>
                  <a:gd name="T0" fmla="*/ 26150 w 6"/>
                  <a:gd name="T1" fmla="*/ 692 h 6"/>
                  <a:gd name="T2" fmla="*/ 0 w 6"/>
                  <a:gd name="T3" fmla="*/ 429 h 6"/>
                  <a:gd name="T4" fmla="*/ 4263 w 6"/>
                  <a:gd name="T5" fmla="*/ 134 h 6"/>
                  <a:gd name="T6" fmla="*/ 26150 w 6"/>
                  <a:gd name="T7" fmla="*/ 692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6">
                    <a:moveTo>
                      <a:pt x="6" y="5"/>
                    </a:moveTo>
                    <a:cubicBezTo>
                      <a:pt x="5" y="6"/>
                      <a:pt x="1" y="5"/>
                      <a:pt x="0" y="3"/>
                    </a:cubicBezTo>
                    <a:cubicBezTo>
                      <a:pt x="0" y="2"/>
                      <a:pt x="0" y="1"/>
                      <a:pt x="1" y="1"/>
                    </a:cubicBezTo>
                    <a:cubicBezTo>
                      <a:pt x="4" y="0"/>
                      <a:pt x="6" y="3"/>
                      <a:pt x="6" y="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5" name="Freeform 319"/>
              <p:cNvSpPr>
                <a:spLocks/>
              </p:cNvSpPr>
              <p:nvPr/>
            </p:nvSpPr>
            <p:spPr bwMode="auto">
              <a:xfrm>
                <a:off x="5307" y="4149"/>
                <a:ext cx="65" cy="52"/>
              </a:xfrm>
              <a:custGeom>
                <a:avLst/>
                <a:gdLst>
                  <a:gd name="T0" fmla="*/ 4225 w 4"/>
                  <a:gd name="T1" fmla="*/ 1365 h 9"/>
                  <a:gd name="T2" fmla="*/ 4225 w 4"/>
                  <a:gd name="T3" fmla="*/ 144 h 9"/>
                  <a:gd name="T4" fmla="*/ 12935 w 4"/>
                  <a:gd name="T5" fmla="*/ 144 h 9"/>
                  <a:gd name="T6" fmla="*/ 422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9"/>
                    </a:moveTo>
                    <a:cubicBezTo>
                      <a:pt x="0" y="8"/>
                      <a:pt x="0" y="3"/>
                      <a:pt x="1" y="1"/>
                    </a:cubicBezTo>
                    <a:cubicBezTo>
                      <a:pt x="2" y="0"/>
                      <a:pt x="2" y="0"/>
                      <a:pt x="3" y="1"/>
                    </a:cubicBezTo>
                    <a:cubicBezTo>
                      <a:pt x="4" y="5"/>
                      <a:pt x="2" y="8"/>
                      <a:pt x="1" y="9"/>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6" name="Freeform 320"/>
              <p:cNvSpPr>
                <a:spLocks/>
              </p:cNvSpPr>
              <p:nvPr/>
            </p:nvSpPr>
            <p:spPr bwMode="auto">
              <a:xfrm>
                <a:off x="5307" y="4149"/>
                <a:ext cx="65" cy="52"/>
              </a:xfrm>
              <a:custGeom>
                <a:avLst/>
                <a:gdLst>
                  <a:gd name="T0" fmla="*/ 4225 w 4"/>
                  <a:gd name="T1" fmla="*/ 1365 h 9"/>
                  <a:gd name="T2" fmla="*/ 4225 w 4"/>
                  <a:gd name="T3" fmla="*/ 144 h 9"/>
                  <a:gd name="T4" fmla="*/ 12935 w 4"/>
                  <a:gd name="T5" fmla="*/ 144 h 9"/>
                  <a:gd name="T6" fmla="*/ 4225 w 4"/>
                  <a:gd name="T7" fmla="*/ 1365 h 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9">
                    <a:moveTo>
                      <a:pt x="1" y="9"/>
                    </a:moveTo>
                    <a:cubicBezTo>
                      <a:pt x="0" y="8"/>
                      <a:pt x="0" y="3"/>
                      <a:pt x="1" y="1"/>
                    </a:cubicBezTo>
                    <a:cubicBezTo>
                      <a:pt x="2" y="0"/>
                      <a:pt x="2" y="0"/>
                      <a:pt x="3" y="1"/>
                    </a:cubicBezTo>
                    <a:cubicBezTo>
                      <a:pt x="4" y="5"/>
                      <a:pt x="2" y="8"/>
                      <a:pt x="1" y="9"/>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7" name="Freeform 321"/>
              <p:cNvSpPr>
                <a:spLocks/>
              </p:cNvSpPr>
              <p:nvPr/>
            </p:nvSpPr>
            <p:spPr bwMode="auto">
              <a:xfrm>
                <a:off x="5209" y="4149"/>
                <a:ext cx="147" cy="82"/>
              </a:xfrm>
              <a:custGeom>
                <a:avLst/>
                <a:gdLst>
                  <a:gd name="T0" fmla="*/ 34953 w 9"/>
                  <a:gd name="T1" fmla="*/ 2277 h 15"/>
                  <a:gd name="T2" fmla="*/ 13067 w 9"/>
                  <a:gd name="T3" fmla="*/ 144 h 15"/>
                  <a:gd name="T4" fmla="*/ 0 w 9"/>
                  <a:gd name="T5" fmla="*/ 453 h 15"/>
                  <a:gd name="T6" fmla="*/ 3495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15"/>
                    </a:moveTo>
                    <a:cubicBezTo>
                      <a:pt x="9" y="12"/>
                      <a:pt x="6" y="3"/>
                      <a:pt x="3" y="1"/>
                    </a:cubicBezTo>
                    <a:cubicBezTo>
                      <a:pt x="1" y="0"/>
                      <a:pt x="0" y="1"/>
                      <a:pt x="0" y="3"/>
                    </a:cubicBezTo>
                    <a:cubicBezTo>
                      <a:pt x="1" y="10"/>
                      <a:pt x="6" y="15"/>
                      <a:pt x="8" y="15"/>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78" name="Freeform 322"/>
              <p:cNvSpPr>
                <a:spLocks/>
              </p:cNvSpPr>
              <p:nvPr/>
            </p:nvSpPr>
            <p:spPr bwMode="auto">
              <a:xfrm>
                <a:off x="5209" y="4149"/>
                <a:ext cx="147" cy="82"/>
              </a:xfrm>
              <a:custGeom>
                <a:avLst/>
                <a:gdLst>
                  <a:gd name="T0" fmla="*/ 34953 w 9"/>
                  <a:gd name="T1" fmla="*/ 2277 h 15"/>
                  <a:gd name="T2" fmla="*/ 13067 w 9"/>
                  <a:gd name="T3" fmla="*/ 144 h 15"/>
                  <a:gd name="T4" fmla="*/ 0 w 9"/>
                  <a:gd name="T5" fmla="*/ 453 h 15"/>
                  <a:gd name="T6" fmla="*/ 34953 w 9"/>
                  <a:gd name="T7" fmla="*/ 2277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 h="15">
                    <a:moveTo>
                      <a:pt x="8" y="15"/>
                    </a:moveTo>
                    <a:cubicBezTo>
                      <a:pt x="9" y="12"/>
                      <a:pt x="6" y="3"/>
                      <a:pt x="3" y="1"/>
                    </a:cubicBezTo>
                    <a:cubicBezTo>
                      <a:pt x="1" y="0"/>
                      <a:pt x="0" y="1"/>
                      <a:pt x="0" y="3"/>
                    </a:cubicBezTo>
                    <a:cubicBezTo>
                      <a:pt x="1" y="10"/>
                      <a:pt x="6" y="15"/>
                      <a:pt x="8" y="15"/>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79" name="Freeform 323"/>
              <p:cNvSpPr>
                <a:spLocks/>
              </p:cNvSpPr>
              <p:nvPr/>
            </p:nvSpPr>
            <p:spPr bwMode="auto">
              <a:xfrm>
                <a:off x="5307" y="4218"/>
                <a:ext cx="114" cy="52"/>
              </a:xfrm>
              <a:custGeom>
                <a:avLst/>
                <a:gdLst>
                  <a:gd name="T0" fmla="*/ 17247 w 7"/>
                  <a:gd name="T1" fmla="*/ 0 h 10"/>
                  <a:gd name="T2" fmla="*/ 0 w 7"/>
                  <a:gd name="T3" fmla="*/ 758 h 10"/>
                  <a:gd name="T4" fmla="*/ 17247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4" y="0"/>
                    </a:moveTo>
                    <a:cubicBezTo>
                      <a:pt x="7" y="5"/>
                      <a:pt x="3" y="10"/>
                      <a:pt x="0" y="5"/>
                    </a:cubicBezTo>
                    <a:cubicBezTo>
                      <a:pt x="1" y="4"/>
                      <a:pt x="3" y="2"/>
                      <a:pt x="4" y="0"/>
                    </a:cubicBezTo>
                    <a:close/>
                  </a:path>
                </a:pathLst>
              </a:custGeom>
              <a:solidFill>
                <a:srgbClr val="FFFFFF"/>
              </a:solidFill>
              <a:ln>
                <a:noFill/>
              </a:ln>
            </p:spPr>
            <p:txBody>
              <a:bodyPr/>
              <a:lstStyle/>
              <a:p>
                <a:pPr>
                  <a:defRPr/>
                </a:pPr>
                <a:endParaRPr lang="en-US" sz="1050">
                  <a:latin typeface="+mj-lt"/>
                  <a:cs typeface="Arial" charset="0"/>
                </a:endParaRPr>
              </a:p>
            </p:txBody>
          </p:sp>
          <p:sp>
            <p:nvSpPr>
              <p:cNvPr id="96380" name="Freeform 324"/>
              <p:cNvSpPr>
                <a:spLocks/>
              </p:cNvSpPr>
              <p:nvPr/>
            </p:nvSpPr>
            <p:spPr bwMode="auto">
              <a:xfrm>
                <a:off x="5307" y="4218"/>
                <a:ext cx="114" cy="52"/>
              </a:xfrm>
              <a:custGeom>
                <a:avLst/>
                <a:gdLst>
                  <a:gd name="T0" fmla="*/ 17247 w 7"/>
                  <a:gd name="T1" fmla="*/ 0 h 10"/>
                  <a:gd name="T2" fmla="*/ 0 w 7"/>
                  <a:gd name="T3" fmla="*/ 758 h 10"/>
                  <a:gd name="T4" fmla="*/ 17247 w 7"/>
                  <a:gd name="T5" fmla="*/ 0 h 10"/>
                  <a:gd name="T6" fmla="*/ 0 60000 65536"/>
                  <a:gd name="T7" fmla="*/ 0 60000 65536"/>
                  <a:gd name="T8" fmla="*/ 0 60000 65536"/>
                </a:gdLst>
                <a:ahLst/>
                <a:cxnLst>
                  <a:cxn ang="T6">
                    <a:pos x="T0" y="T1"/>
                  </a:cxn>
                  <a:cxn ang="T7">
                    <a:pos x="T2" y="T3"/>
                  </a:cxn>
                  <a:cxn ang="T8">
                    <a:pos x="T4" y="T5"/>
                  </a:cxn>
                </a:cxnLst>
                <a:rect l="0" t="0" r="r" b="b"/>
                <a:pathLst>
                  <a:path w="7" h="10">
                    <a:moveTo>
                      <a:pt x="4" y="0"/>
                    </a:moveTo>
                    <a:cubicBezTo>
                      <a:pt x="7" y="5"/>
                      <a:pt x="3" y="10"/>
                      <a:pt x="0" y="5"/>
                    </a:cubicBezTo>
                    <a:cubicBezTo>
                      <a:pt x="1" y="4"/>
                      <a:pt x="3" y="2"/>
                      <a:pt x="4" y="0"/>
                    </a:cubicBezTo>
                    <a:close/>
                  </a:path>
                </a:pathLst>
              </a:custGeom>
              <a:noFill/>
              <a:ln w="0">
                <a:solidFill>
                  <a:srgbClr val="340E70"/>
                </a:solidFill>
                <a:prstDash val="solid"/>
                <a:round/>
                <a:headEnd/>
                <a:tailEnd/>
              </a:ln>
            </p:spPr>
            <p:txBody>
              <a:bodyPr/>
              <a:lstStyle/>
              <a:p>
                <a:pPr>
                  <a:defRPr/>
                </a:pPr>
                <a:endParaRPr lang="en-US" sz="1050">
                  <a:latin typeface="+mj-lt"/>
                  <a:cs typeface="Arial" charset="0"/>
                </a:endParaRPr>
              </a:p>
            </p:txBody>
          </p:sp>
          <p:sp>
            <p:nvSpPr>
              <p:cNvPr id="96381" name="Freeform 325"/>
              <p:cNvSpPr>
                <a:spLocks noEditPoints="1"/>
              </p:cNvSpPr>
              <p:nvPr/>
            </p:nvSpPr>
            <p:spPr bwMode="auto">
              <a:xfrm>
                <a:off x="101" y="474"/>
                <a:ext cx="5516" cy="3897"/>
              </a:xfrm>
              <a:custGeom>
                <a:avLst/>
                <a:gdLst>
                  <a:gd name="T0" fmla="*/ 264996 w 338"/>
                  <a:gd name="T1" fmla="*/ 0 h 738"/>
                  <a:gd name="T2" fmla="*/ 1212590 w 338"/>
                  <a:gd name="T3" fmla="*/ 0 h 738"/>
                  <a:gd name="T4" fmla="*/ 1212590 w 338"/>
                  <a:gd name="T5" fmla="*/ 444 h 738"/>
                  <a:gd name="T6" fmla="*/ 264996 w 338"/>
                  <a:gd name="T7" fmla="*/ 444 h 738"/>
                  <a:gd name="T8" fmla="*/ 264996 w 338"/>
                  <a:gd name="T9" fmla="*/ 0 h 738"/>
                  <a:gd name="T10" fmla="*/ 1469067 w 338"/>
                  <a:gd name="T11" fmla="*/ 10735 h 738"/>
                  <a:gd name="T12" fmla="*/ 1469067 w 338"/>
                  <a:gd name="T13" fmla="*/ 97927 h 738"/>
                  <a:gd name="T14" fmla="*/ 1460271 w 338"/>
                  <a:gd name="T15" fmla="*/ 97927 h 738"/>
                  <a:gd name="T16" fmla="*/ 1460271 w 338"/>
                  <a:gd name="T17" fmla="*/ 10735 h 738"/>
                  <a:gd name="T18" fmla="*/ 1469067 w 338"/>
                  <a:gd name="T19" fmla="*/ 10735 h 738"/>
                  <a:gd name="T20" fmla="*/ 1208330 w 338"/>
                  <a:gd name="T21" fmla="*/ 108662 h 738"/>
                  <a:gd name="T22" fmla="*/ 260737 w 338"/>
                  <a:gd name="T23" fmla="*/ 108662 h 738"/>
                  <a:gd name="T24" fmla="*/ 260737 w 338"/>
                  <a:gd name="T25" fmla="*/ 108218 h 738"/>
                  <a:gd name="T26" fmla="*/ 1208330 w 338"/>
                  <a:gd name="T27" fmla="*/ 108218 h 738"/>
                  <a:gd name="T28" fmla="*/ 1208330 w 338"/>
                  <a:gd name="T29" fmla="*/ 108662 h 738"/>
                  <a:gd name="T30" fmla="*/ 0 w 338"/>
                  <a:gd name="T31" fmla="*/ 97483 h 738"/>
                  <a:gd name="T32" fmla="*/ 0 w 338"/>
                  <a:gd name="T33" fmla="*/ 10735 h 738"/>
                  <a:gd name="T34" fmla="*/ 8796 w 338"/>
                  <a:gd name="T35" fmla="*/ 10735 h 738"/>
                  <a:gd name="T36" fmla="*/ 8796 w 338"/>
                  <a:gd name="T37" fmla="*/ 97483 h 738"/>
                  <a:gd name="T38" fmla="*/ 0 w 338"/>
                  <a:gd name="T39" fmla="*/ 97483 h 73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38" h="738">
                    <a:moveTo>
                      <a:pt x="61" y="0"/>
                    </a:moveTo>
                    <a:lnTo>
                      <a:pt x="279" y="0"/>
                    </a:lnTo>
                    <a:lnTo>
                      <a:pt x="279" y="3"/>
                    </a:lnTo>
                    <a:lnTo>
                      <a:pt x="61" y="3"/>
                    </a:lnTo>
                    <a:lnTo>
                      <a:pt x="61" y="0"/>
                    </a:lnTo>
                    <a:close/>
                    <a:moveTo>
                      <a:pt x="338" y="73"/>
                    </a:moveTo>
                    <a:lnTo>
                      <a:pt x="338" y="665"/>
                    </a:lnTo>
                    <a:lnTo>
                      <a:pt x="336" y="665"/>
                    </a:lnTo>
                    <a:lnTo>
                      <a:pt x="336" y="73"/>
                    </a:lnTo>
                    <a:lnTo>
                      <a:pt x="338" y="73"/>
                    </a:lnTo>
                    <a:close/>
                    <a:moveTo>
                      <a:pt x="278" y="738"/>
                    </a:moveTo>
                    <a:lnTo>
                      <a:pt x="60" y="738"/>
                    </a:lnTo>
                    <a:lnTo>
                      <a:pt x="60" y="735"/>
                    </a:lnTo>
                    <a:lnTo>
                      <a:pt x="278" y="735"/>
                    </a:lnTo>
                    <a:lnTo>
                      <a:pt x="278" y="738"/>
                    </a:lnTo>
                    <a:close/>
                    <a:moveTo>
                      <a:pt x="0" y="662"/>
                    </a:moveTo>
                    <a:lnTo>
                      <a:pt x="0" y="73"/>
                    </a:lnTo>
                    <a:lnTo>
                      <a:pt x="2" y="73"/>
                    </a:lnTo>
                    <a:lnTo>
                      <a:pt x="2" y="662"/>
                    </a:lnTo>
                    <a:lnTo>
                      <a:pt x="0" y="662"/>
                    </a:lnTo>
                    <a:close/>
                  </a:path>
                </a:pathLst>
              </a:custGeom>
              <a:solidFill>
                <a:srgbClr val="340E70"/>
              </a:solidFill>
              <a:ln w="9525">
                <a:solidFill>
                  <a:srgbClr val="0066FF"/>
                </a:solidFill>
                <a:round/>
                <a:headEnd/>
                <a:tailEnd/>
              </a:ln>
            </p:spPr>
            <p:txBody>
              <a:bodyPr/>
              <a:lstStyle/>
              <a:p>
                <a:pPr>
                  <a:defRPr/>
                </a:pPr>
                <a:endParaRPr lang="en-US" sz="1050">
                  <a:latin typeface="+mj-lt"/>
                  <a:cs typeface="Arial" charset="0"/>
                </a:endParaRPr>
              </a:p>
            </p:txBody>
          </p:sp>
        </p:grpSp>
      </p:grpSp>
      <p:sp>
        <p:nvSpPr>
          <p:cNvPr id="96259" name="Text Box 202"/>
          <p:cNvSpPr txBox="1">
            <a:spLocks noChangeArrowheads="1"/>
          </p:cNvSpPr>
          <p:nvPr/>
        </p:nvSpPr>
        <p:spPr bwMode="auto">
          <a:xfrm>
            <a:off x="3986213" y="4700588"/>
            <a:ext cx="8572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96260" name="Text Box 203"/>
          <p:cNvSpPr txBox="1">
            <a:spLocks noChangeArrowheads="1"/>
          </p:cNvSpPr>
          <p:nvPr/>
        </p:nvSpPr>
        <p:spPr bwMode="auto">
          <a:xfrm>
            <a:off x="4014788" y="4872038"/>
            <a:ext cx="8572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96261" name="Text Box 204"/>
          <p:cNvSpPr txBox="1">
            <a:spLocks noChangeArrowheads="1"/>
          </p:cNvSpPr>
          <p:nvPr/>
        </p:nvSpPr>
        <p:spPr bwMode="auto">
          <a:xfrm>
            <a:off x="4000500" y="5043488"/>
            <a:ext cx="16573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96262" name="Text Box 205"/>
          <p:cNvSpPr txBox="1">
            <a:spLocks noChangeArrowheads="1"/>
          </p:cNvSpPr>
          <p:nvPr/>
        </p:nvSpPr>
        <p:spPr bwMode="auto">
          <a:xfrm>
            <a:off x="4014788" y="5286376"/>
            <a:ext cx="16573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96263" name="Text Box 120"/>
          <p:cNvSpPr txBox="1">
            <a:spLocks noChangeArrowheads="1"/>
          </p:cNvSpPr>
          <p:nvPr/>
        </p:nvSpPr>
        <p:spPr bwMode="auto">
          <a:xfrm>
            <a:off x="5514975" y="5725717"/>
            <a:ext cx="742950" cy="415498"/>
          </a:xfrm>
          <a:prstGeom prst="rect">
            <a:avLst/>
          </a:prstGeom>
          <a:noFill/>
          <a:ln>
            <a:noFill/>
          </a:ln>
          <a:effectLst/>
        </p:spPr>
        <p:txBody>
          <a:bodyPr>
            <a:spAutoFit/>
          </a:bodyPr>
          <a:lstStyle>
            <a:lvl1pPr eaLnBrk="0" hangingPunct="0">
              <a:defRPr sz="3200">
                <a:solidFill>
                  <a:schemeClr val="tx1"/>
                </a:solidFill>
                <a:latin typeface=".VnTime" pitchFamily="34" charset="0"/>
              </a:defRPr>
            </a:lvl1pPr>
            <a:lvl2pPr marL="742950" indent="-285750" eaLnBrk="0" hangingPunct="0">
              <a:defRPr sz="3200">
                <a:solidFill>
                  <a:schemeClr val="tx1"/>
                </a:solidFill>
                <a:latin typeface=".VnTime" pitchFamily="34" charset="0"/>
              </a:defRPr>
            </a:lvl2pPr>
            <a:lvl3pPr marL="1143000" indent="-228600" eaLnBrk="0" hangingPunct="0">
              <a:defRPr sz="3200">
                <a:solidFill>
                  <a:schemeClr val="tx1"/>
                </a:solidFill>
                <a:latin typeface=".VnTime" pitchFamily="34" charset="0"/>
              </a:defRPr>
            </a:lvl3pPr>
            <a:lvl4pPr marL="1600200" indent="-228600" eaLnBrk="0" hangingPunct="0">
              <a:defRPr sz="3200">
                <a:solidFill>
                  <a:schemeClr val="tx1"/>
                </a:solidFill>
                <a:latin typeface=".VnTime" pitchFamily="34" charset="0"/>
              </a:defRPr>
            </a:lvl4pPr>
            <a:lvl5pPr marL="2057400" indent="-228600" eaLnBrk="0" hangingPunct="0">
              <a:defRPr sz="3200">
                <a:solidFill>
                  <a:schemeClr val="tx1"/>
                </a:solidFill>
                <a:latin typeface=".VnTime" pitchFamily="34" charset="0"/>
              </a:defRPr>
            </a:lvl5pPr>
            <a:lvl6pPr marL="2514600" indent="-228600" eaLnBrk="0" fontAlgn="base" hangingPunct="0">
              <a:spcBef>
                <a:spcPct val="0"/>
              </a:spcBef>
              <a:spcAft>
                <a:spcPct val="0"/>
              </a:spcAft>
              <a:defRPr sz="3200">
                <a:solidFill>
                  <a:schemeClr val="tx1"/>
                </a:solidFill>
                <a:latin typeface=".VnTime" pitchFamily="34" charset="0"/>
              </a:defRPr>
            </a:lvl6pPr>
            <a:lvl7pPr marL="2971800" indent="-228600" eaLnBrk="0" fontAlgn="base" hangingPunct="0">
              <a:spcBef>
                <a:spcPct val="0"/>
              </a:spcBef>
              <a:spcAft>
                <a:spcPct val="0"/>
              </a:spcAft>
              <a:defRPr sz="3200">
                <a:solidFill>
                  <a:schemeClr val="tx1"/>
                </a:solidFill>
                <a:latin typeface=".VnTime" pitchFamily="34" charset="0"/>
              </a:defRPr>
            </a:lvl7pPr>
            <a:lvl8pPr marL="3429000" indent="-228600" eaLnBrk="0" fontAlgn="base" hangingPunct="0">
              <a:spcBef>
                <a:spcPct val="0"/>
              </a:spcBef>
              <a:spcAft>
                <a:spcPct val="0"/>
              </a:spcAft>
              <a:defRPr sz="3200">
                <a:solidFill>
                  <a:schemeClr val="tx1"/>
                </a:solidFill>
                <a:latin typeface=".VnTime" pitchFamily="34" charset="0"/>
              </a:defRPr>
            </a:lvl8pPr>
            <a:lvl9pPr marL="3886200" indent="-228600" eaLnBrk="0" fontAlgn="base" hangingPunct="0">
              <a:spcBef>
                <a:spcPct val="0"/>
              </a:spcBef>
              <a:spcAft>
                <a:spcPct val="0"/>
              </a:spcAft>
              <a:defRPr sz="3200">
                <a:solidFill>
                  <a:schemeClr val="tx1"/>
                </a:solidFill>
                <a:latin typeface=".VnTime" pitchFamily="34" charset="0"/>
              </a:defRPr>
            </a:lvl9pPr>
          </a:lstStyle>
          <a:p>
            <a:pPr eaLnBrk="1" hangingPunct="1">
              <a:spcBef>
                <a:spcPct val="50000"/>
              </a:spcBef>
              <a:defRPr/>
            </a:pPr>
            <a:endParaRPr lang="en-US" sz="2100">
              <a:latin typeface="+mj-lt"/>
              <a:cs typeface="Times New Roman" pitchFamily="18" charset="0"/>
            </a:endParaRPr>
          </a:p>
        </p:txBody>
      </p:sp>
      <p:sp>
        <p:nvSpPr>
          <p:cNvPr id="72019" name="Rectangle 339"/>
          <p:cNvSpPr>
            <a:spLocks noChangeArrowheads="1"/>
          </p:cNvSpPr>
          <p:nvPr/>
        </p:nvSpPr>
        <p:spPr bwMode="auto">
          <a:xfrm>
            <a:off x="3168255" y="998935"/>
            <a:ext cx="304602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vi-VN" sz="2700" b="1" i="1" dirty="0">
                <a:solidFill>
                  <a:srgbClr val="FF3300"/>
                </a:solidFill>
                <a:latin typeface="Times New Roman" panose="02020603050405020304" pitchFamily="18" charset="0"/>
                <a:cs typeface="Times New Roman" panose="02020603050405020304" pitchFamily="18" charset="0"/>
              </a:rPr>
              <a:t>Có thể em chưa biết</a:t>
            </a:r>
          </a:p>
        </p:txBody>
      </p:sp>
      <p:sp>
        <p:nvSpPr>
          <p:cNvPr id="72020" name="Rectangle 340"/>
          <p:cNvSpPr>
            <a:spLocks noChangeArrowheads="1"/>
          </p:cNvSpPr>
          <p:nvPr/>
        </p:nvSpPr>
        <p:spPr bwMode="auto">
          <a:xfrm>
            <a:off x="1818419" y="1729457"/>
            <a:ext cx="6015341" cy="391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en-US" altLang="vi-VN" sz="2100" b="1" i="1" dirty="0">
                <a:latin typeface="Times New Roman" panose="02020603050405020304" pitchFamily="18" charset="0"/>
                <a:cs typeface="Times New Roman" panose="02020603050405020304" pitchFamily="18" charset="0"/>
              </a:rPr>
              <a:t>Đặt một kim nam châm ở bên cạnh một dây dẫn có dòng điện xoay chiều có tần số 50HZ chạy qua, kim nam châm đứng yên, không quay, mặc dù nó vẫn chịu tác dụng lực từ của dòng điện. Đó là vì lực từ đổi chiều rất nhanh theo dòng điện, kim nam châm có quán tính, không kịp đổi chiều quay nên kết quả là kim đứng yên.</a:t>
            </a:r>
          </a:p>
          <a:p>
            <a:pPr algn="just" eaLnBrk="1" hangingPunct="1">
              <a:lnSpc>
                <a:spcPct val="150000"/>
              </a:lnSpc>
            </a:pPr>
            <a:endParaRPr lang="en-US" altLang="vi-VN" sz="21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11531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72019"/>
                                        </p:tgtEl>
                                        <p:attrNameLst>
                                          <p:attrName>style.visibility</p:attrName>
                                        </p:attrNameLst>
                                      </p:cBhvr>
                                      <p:to>
                                        <p:strVal val="visible"/>
                                      </p:to>
                                    </p:set>
                                    <p:animEffect transition="in" filter="circle(in)">
                                      <p:cBhvr>
                                        <p:cTn id="7" dur="900"/>
                                        <p:tgtEl>
                                          <p:spTgt spid="72019"/>
                                        </p:tgtEl>
                                      </p:cBhvr>
                                    </p:animEffect>
                                  </p:childTnLst>
                                </p:cTn>
                              </p:par>
                              <p:par>
                                <p:cTn id="8" presetID="1" presetClass="entr" presetSubtype="0" fill="hold" nodeType="withEffect">
                                  <p:stCondLst>
                                    <p:cond delay="900"/>
                                  </p:stCondLst>
                                  <p:childTnLst>
                                    <p:set>
                                      <p:cBhvr>
                                        <p:cTn id="9" dur="1" fill="hold">
                                          <p:stCondLst>
                                            <p:cond delay="0"/>
                                          </p:stCondLst>
                                        </p:cTn>
                                        <p:tgtEl>
                                          <p:spTgt spid="7202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e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0484" name="AutoShape 4"/>
          <p:cNvCxnSpPr>
            <a:cxnSpLocks noChangeShapeType="1"/>
          </p:cNvCxnSpPr>
          <p:nvPr/>
        </p:nvCxnSpPr>
        <p:spPr bwMode="auto">
          <a:xfrm>
            <a:off x="1143000" y="3429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0485" name="Rectangle 7"/>
          <p:cNvSpPr>
            <a:spLocks noGrp="1" noChangeArrowheads="1"/>
          </p:cNvSpPr>
          <p:nvPr>
            <p:ph type="body" idx="1"/>
          </p:nvPr>
        </p:nvSpPr>
        <p:spPr>
          <a:xfrm>
            <a:off x="1299949" y="2226469"/>
            <a:ext cx="6571397" cy="3263504"/>
          </a:xfrm>
          <a:noFill/>
        </p:spPr>
        <p:txBody>
          <a:bodyPr/>
          <a:lstStyle/>
          <a:p>
            <a:pPr marL="457200" indent="-457200">
              <a:buNone/>
            </a:pPr>
            <a:r>
              <a:rPr lang="en-US" altLang="vi-VN" b="1" i="1" dirty="0">
                <a:solidFill>
                  <a:srgbClr val="0000FF"/>
                </a:solidFill>
                <a:latin typeface="Times New Roman" panose="02020603050405020304" pitchFamily="18" charset="0"/>
              </a:rPr>
              <a:t>1. Học thuộc nội dung bài học</a:t>
            </a:r>
          </a:p>
          <a:p>
            <a:pPr marL="457200" indent="-457200">
              <a:buNone/>
            </a:pPr>
            <a:r>
              <a:rPr lang="en-US" altLang="vi-VN" b="1" i="1" dirty="0">
                <a:solidFill>
                  <a:srgbClr val="0000FF"/>
                </a:solidFill>
                <a:latin typeface="Times New Roman" panose="02020603050405020304" pitchFamily="18" charset="0"/>
              </a:rPr>
              <a:t>2. Làm bài tập SBT </a:t>
            </a:r>
          </a:p>
          <a:p>
            <a:pPr marL="0" indent="0">
              <a:buNone/>
            </a:pPr>
            <a:r>
              <a:rPr lang="en-US" altLang="vi-VN" b="1" i="1" dirty="0">
                <a:solidFill>
                  <a:srgbClr val="0000FF"/>
                </a:solidFill>
                <a:latin typeface="Times New Roman" panose="02020603050405020304" pitchFamily="18" charset="0"/>
              </a:rPr>
              <a:t>3. Đọc trước nội dung bài 36: “Truyền tải điện năng đi xa”</a:t>
            </a:r>
          </a:p>
          <a:p>
            <a:pPr marL="457200" indent="-457200"/>
            <a:endParaRPr lang="en-US" altLang="vi-VN" b="1" i="1" dirty="0">
              <a:solidFill>
                <a:srgbClr val="0000FF"/>
              </a:solidFill>
              <a:latin typeface="Times New Roman" panose="02020603050405020304" pitchFamily="18" charset="0"/>
            </a:endParaRPr>
          </a:p>
        </p:txBody>
      </p:sp>
      <p:grpSp>
        <p:nvGrpSpPr>
          <p:cNvPr id="20486" name="Group 8"/>
          <p:cNvGrpSpPr>
            <a:grpSpLocks/>
          </p:cNvGrpSpPr>
          <p:nvPr/>
        </p:nvGrpSpPr>
        <p:grpSpPr bwMode="auto">
          <a:xfrm>
            <a:off x="2599898" y="4800600"/>
            <a:ext cx="3971498" cy="1579302"/>
            <a:chOff x="4130" y="2318"/>
            <a:chExt cx="2835" cy="1620"/>
          </a:xfrm>
        </p:grpSpPr>
        <p:sp>
          <p:nvSpPr>
            <p:cNvPr id="20487" name="Freeform 9"/>
            <p:cNvSpPr>
              <a:spLocks/>
            </p:cNvSpPr>
            <p:nvPr/>
          </p:nvSpPr>
          <p:spPr bwMode="auto">
            <a:xfrm>
              <a:off x="4130" y="2618"/>
              <a:ext cx="2835" cy="1186"/>
            </a:xfrm>
            <a:custGeom>
              <a:avLst/>
              <a:gdLst>
                <a:gd name="T0" fmla="*/ 2726 w 2835"/>
                <a:gd name="T1" fmla="*/ 335 h 1186"/>
                <a:gd name="T2" fmla="*/ 2549 w 2835"/>
                <a:gd name="T3" fmla="*/ 397 h 1186"/>
                <a:gd name="T4" fmla="*/ 2368 w 2835"/>
                <a:gd name="T5" fmla="*/ 459 h 1186"/>
                <a:gd name="T6" fmla="*/ 2185 w 2835"/>
                <a:gd name="T7" fmla="*/ 515 h 1186"/>
                <a:gd name="T8" fmla="*/ 2008 w 2835"/>
                <a:gd name="T9" fmla="*/ 567 h 1186"/>
                <a:gd name="T10" fmla="*/ 1840 w 2835"/>
                <a:gd name="T11" fmla="*/ 609 h 1186"/>
                <a:gd name="T12" fmla="*/ 1688 w 2835"/>
                <a:gd name="T13" fmla="*/ 645 h 1186"/>
                <a:gd name="T14" fmla="*/ 1556 w 2835"/>
                <a:gd name="T15" fmla="*/ 662 h 1186"/>
                <a:gd name="T16" fmla="*/ 1452 w 2835"/>
                <a:gd name="T17" fmla="*/ 669 h 1186"/>
                <a:gd name="T18" fmla="*/ 1377 w 2835"/>
                <a:gd name="T19" fmla="*/ 658 h 1186"/>
                <a:gd name="T20" fmla="*/ 1343 w 2835"/>
                <a:gd name="T21" fmla="*/ 630 h 1186"/>
                <a:gd name="T22" fmla="*/ 1327 w 2835"/>
                <a:gd name="T23" fmla="*/ 527 h 1186"/>
                <a:gd name="T24" fmla="*/ 1347 w 2835"/>
                <a:gd name="T25" fmla="*/ 424 h 1186"/>
                <a:gd name="T26" fmla="*/ 1318 w 2835"/>
                <a:gd name="T27" fmla="*/ 320 h 1186"/>
                <a:gd name="T28" fmla="*/ 1249 w 2835"/>
                <a:gd name="T29" fmla="*/ 227 h 1186"/>
                <a:gd name="T30" fmla="*/ 1182 w 2835"/>
                <a:gd name="T31" fmla="*/ 126 h 1186"/>
                <a:gd name="T32" fmla="*/ 1104 w 2835"/>
                <a:gd name="T33" fmla="*/ 40 h 1186"/>
                <a:gd name="T34" fmla="*/ 1001 w 2835"/>
                <a:gd name="T35" fmla="*/ 0 h 1186"/>
                <a:gd name="T36" fmla="*/ 861 w 2835"/>
                <a:gd name="T37" fmla="*/ 26 h 1186"/>
                <a:gd name="T38" fmla="*/ 704 w 2835"/>
                <a:gd name="T39" fmla="*/ 79 h 1186"/>
                <a:gd name="T40" fmla="*/ 595 w 2835"/>
                <a:gd name="T41" fmla="*/ 126 h 1186"/>
                <a:gd name="T42" fmla="*/ 509 w 2835"/>
                <a:gd name="T43" fmla="*/ 170 h 1186"/>
                <a:gd name="T44" fmla="*/ 413 w 2835"/>
                <a:gd name="T45" fmla="*/ 214 h 1186"/>
                <a:gd name="T46" fmla="*/ 276 w 2835"/>
                <a:gd name="T47" fmla="*/ 267 h 1186"/>
                <a:gd name="T48" fmla="*/ 69 w 2835"/>
                <a:gd name="T49" fmla="*/ 825 h 1186"/>
                <a:gd name="T50" fmla="*/ 250 w 2835"/>
                <a:gd name="T51" fmla="*/ 757 h 1186"/>
                <a:gd name="T52" fmla="*/ 400 w 2835"/>
                <a:gd name="T53" fmla="*/ 698 h 1186"/>
                <a:gd name="T54" fmla="*/ 538 w 2835"/>
                <a:gd name="T55" fmla="*/ 654 h 1186"/>
                <a:gd name="T56" fmla="*/ 670 w 2835"/>
                <a:gd name="T57" fmla="*/ 609 h 1186"/>
                <a:gd name="T58" fmla="*/ 818 w 2835"/>
                <a:gd name="T59" fmla="*/ 573 h 1186"/>
                <a:gd name="T60" fmla="*/ 791 w 2835"/>
                <a:gd name="T61" fmla="*/ 812 h 1186"/>
                <a:gd name="T62" fmla="*/ 784 w 2835"/>
                <a:gd name="T63" fmla="*/ 959 h 1186"/>
                <a:gd name="T64" fmla="*/ 832 w 2835"/>
                <a:gd name="T65" fmla="*/ 1052 h 1186"/>
                <a:gd name="T66" fmla="*/ 910 w 2835"/>
                <a:gd name="T67" fmla="*/ 1125 h 1186"/>
                <a:gd name="T68" fmla="*/ 1014 w 2835"/>
                <a:gd name="T69" fmla="*/ 1171 h 1186"/>
                <a:gd name="T70" fmla="*/ 1126 w 2835"/>
                <a:gd name="T71" fmla="*/ 1186 h 1186"/>
                <a:gd name="T72" fmla="*/ 1231 w 2835"/>
                <a:gd name="T73" fmla="*/ 1171 h 1186"/>
                <a:gd name="T74" fmla="*/ 1328 w 2835"/>
                <a:gd name="T75" fmla="*/ 1157 h 1186"/>
                <a:gd name="T76" fmla="*/ 1436 w 2835"/>
                <a:gd name="T77" fmla="*/ 1145 h 1186"/>
                <a:gd name="T78" fmla="*/ 1557 w 2835"/>
                <a:gd name="T79" fmla="*/ 1127 h 1186"/>
                <a:gd name="T80" fmla="*/ 1688 w 2835"/>
                <a:gd name="T81" fmla="*/ 1107 h 1186"/>
                <a:gd name="T82" fmla="*/ 1829 w 2835"/>
                <a:gd name="T83" fmla="*/ 1082 h 1186"/>
                <a:gd name="T84" fmla="*/ 1971 w 2835"/>
                <a:gd name="T85" fmla="*/ 1053 h 1186"/>
                <a:gd name="T86" fmla="*/ 2118 w 2835"/>
                <a:gd name="T87" fmla="*/ 1021 h 1186"/>
                <a:gd name="T88" fmla="*/ 2269 w 2835"/>
                <a:gd name="T89" fmla="*/ 981 h 1186"/>
                <a:gd name="T90" fmla="*/ 2418 w 2835"/>
                <a:gd name="T91" fmla="*/ 935 h 1186"/>
                <a:gd name="T92" fmla="*/ 2568 w 2835"/>
                <a:gd name="T93" fmla="*/ 884 h 118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835"/>
                <a:gd name="T142" fmla="*/ 0 h 1186"/>
                <a:gd name="T143" fmla="*/ 2835 w 2835"/>
                <a:gd name="T144" fmla="*/ 1186 h 118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835" h="1186">
                  <a:moveTo>
                    <a:pt x="2835" y="293"/>
                  </a:moveTo>
                  <a:lnTo>
                    <a:pt x="2782" y="312"/>
                  </a:lnTo>
                  <a:lnTo>
                    <a:pt x="2726" y="335"/>
                  </a:lnTo>
                  <a:lnTo>
                    <a:pt x="2668" y="355"/>
                  </a:lnTo>
                  <a:lnTo>
                    <a:pt x="2609" y="377"/>
                  </a:lnTo>
                  <a:lnTo>
                    <a:pt x="2549" y="397"/>
                  </a:lnTo>
                  <a:lnTo>
                    <a:pt x="2490" y="417"/>
                  </a:lnTo>
                  <a:lnTo>
                    <a:pt x="2430" y="440"/>
                  </a:lnTo>
                  <a:lnTo>
                    <a:pt x="2368" y="459"/>
                  </a:lnTo>
                  <a:lnTo>
                    <a:pt x="2307" y="478"/>
                  </a:lnTo>
                  <a:lnTo>
                    <a:pt x="2247" y="498"/>
                  </a:lnTo>
                  <a:lnTo>
                    <a:pt x="2185" y="515"/>
                  </a:lnTo>
                  <a:lnTo>
                    <a:pt x="2125" y="534"/>
                  </a:lnTo>
                  <a:lnTo>
                    <a:pt x="2067" y="553"/>
                  </a:lnTo>
                  <a:lnTo>
                    <a:pt x="2008" y="567"/>
                  </a:lnTo>
                  <a:lnTo>
                    <a:pt x="1952" y="583"/>
                  </a:lnTo>
                  <a:lnTo>
                    <a:pt x="1895" y="596"/>
                  </a:lnTo>
                  <a:lnTo>
                    <a:pt x="1840" y="609"/>
                  </a:lnTo>
                  <a:lnTo>
                    <a:pt x="1788" y="622"/>
                  </a:lnTo>
                  <a:lnTo>
                    <a:pt x="1737" y="635"/>
                  </a:lnTo>
                  <a:lnTo>
                    <a:pt x="1688" y="645"/>
                  </a:lnTo>
                  <a:lnTo>
                    <a:pt x="1640" y="654"/>
                  </a:lnTo>
                  <a:lnTo>
                    <a:pt x="1597" y="658"/>
                  </a:lnTo>
                  <a:lnTo>
                    <a:pt x="1556" y="662"/>
                  </a:lnTo>
                  <a:lnTo>
                    <a:pt x="1520" y="668"/>
                  </a:lnTo>
                  <a:lnTo>
                    <a:pt x="1485" y="669"/>
                  </a:lnTo>
                  <a:lnTo>
                    <a:pt x="1452" y="669"/>
                  </a:lnTo>
                  <a:lnTo>
                    <a:pt x="1423" y="668"/>
                  </a:lnTo>
                  <a:lnTo>
                    <a:pt x="1399" y="662"/>
                  </a:lnTo>
                  <a:lnTo>
                    <a:pt x="1377" y="658"/>
                  </a:lnTo>
                  <a:lnTo>
                    <a:pt x="1363" y="654"/>
                  </a:lnTo>
                  <a:lnTo>
                    <a:pt x="1348" y="641"/>
                  </a:lnTo>
                  <a:lnTo>
                    <a:pt x="1343" y="630"/>
                  </a:lnTo>
                  <a:lnTo>
                    <a:pt x="1328" y="593"/>
                  </a:lnTo>
                  <a:lnTo>
                    <a:pt x="1321" y="561"/>
                  </a:lnTo>
                  <a:lnTo>
                    <a:pt x="1327" y="527"/>
                  </a:lnTo>
                  <a:lnTo>
                    <a:pt x="1333" y="493"/>
                  </a:lnTo>
                  <a:lnTo>
                    <a:pt x="1341" y="460"/>
                  </a:lnTo>
                  <a:lnTo>
                    <a:pt x="1347" y="424"/>
                  </a:lnTo>
                  <a:lnTo>
                    <a:pt x="1348" y="387"/>
                  </a:lnTo>
                  <a:lnTo>
                    <a:pt x="1343" y="349"/>
                  </a:lnTo>
                  <a:lnTo>
                    <a:pt x="1318" y="320"/>
                  </a:lnTo>
                  <a:lnTo>
                    <a:pt x="1295" y="293"/>
                  </a:lnTo>
                  <a:lnTo>
                    <a:pt x="1271" y="263"/>
                  </a:lnTo>
                  <a:lnTo>
                    <a:pt x="1249" y="227"/>
                  </a:lnTo>
                  <a:lnTo>
                    <a:pt x="1228" y="192"/>
                  </a:lnTo>
                  <a:lnTo>
                    <a:pt x="1206" y="159"/>
                  </a:lnTo>
                  <a:lnTo>
                    <a:pt x="1182" y="126"/>
                  </a:lnTo>
                  <a:lnTo>
                    <a:pt x="1157" y="94"/>
                  </a:lnTo>
                  <a:lnTo>
                    <a:pt x="1131" y="66"/>
                  </a:lnTo>
                  <a:lnTo>
                    <a:pt x="1104" y="40"/>
                  </a:lnTo>
                  <a:lnTo>
                    <a:pt x="1071" y="20"/>
                  </a:lnTo>
                  <a:lnTo>
                    <a:pt x="1039" y="7"/>
                  </a:lnTo>
                  <a:lnTo>
                    <a:pt x="1001" y="0"/>
                  </a:lnTo>
                  <a:lnTo>
                    <a:pt x="959" y="0"/>
                  </a:lnTo>
                  <a:lnTo>
                    <a:pt x="913" y="9"/>
                  </a:lnTo>
                  <a:lnTo>
                    <a:pt x="861" y="26"/>
                  </a:lnTo>
                  <a:lnTo>
                    <a:pt x="802" y="45"/>
                  </a:lnTo>
                  <a:lnTo>
                    <a:pt x="750" y="64"/>
                  </a:lnTo>
                  <a:lnTo>
                    <a:pt x="704" y="79"/>
                  </a:lnTo>
                  <a:lnTo>
                    <a:pt x="663" y="94"/>
                  </a:lnTo>
                  <a:lnTo>
                    <a:pt x="628" y="110"/>
                  </a:lnTo>
                  <a:lnTo>
                    <a:pt x="595" y="126"/>
                  </a:lnTo>
                  <a:lnTo>
                    <a:pt x="565" y="140"/>
                  </a:lnTo>
                  <a:lnTo>
                    <a:pt x="538" y="154"/>
                  </a:lnTo>
                  <a:lnTo>
                    <a:pt x="509" y="170"/>
                  </a:lnTo>
                  <a:lnTo>
                    <a:pt x="479" y="183"/>
                  </a:lnTo>
                  <a:lnTo>
                    <a:pt x="447" y="199"/>
                  </a:lnTo>
                  <a:lnTo>
                    <a:pt x="413" y="214"/>
                  </a:lnTo>
                  <a:lnTo>
                    <a:pt x="372" y="229"/>
                  </a:lnTo>
                  <a:lnTo>
                    <a:pt x="329" y="248"/>
                  </a:lnTo>
                  <a:lnTo>
                    <a:pt x="276" y="267"/>
                  </a:lnTo>
                  <a:lnTo>
                    <a:pt x="217" y="284"/>
                  </a:lnTo>
                  <a:lnTo>
                    <a:pt x="0" y="848"/>
                  </a:lnTo>
                  <a:lnTo>
                    <a:pt x="69" y="825"/>
                  </a:lnTo>
                  <a:lnTo>
                    <a:pt x="132" y="799"/>
                  </a:lnTo>
                  <a:lnTo>
                    <a:pt x="194" y="776"/>
                  </a:lnTo>
                  <a:lnTo>
                    <a:pt x="250" y="757"/>
                  </a:lnTo>
                  <a:lnTo>
                    <a:pt x="303" y="737"/>
                  </a:lnTo>
                  <a:lnTo>
                    <a:pt x="352" y="716"/>
                  </a:lnTo>
                  <a:lnTo>
                    <a:pt x="400" y="698"/>
                  </a:lnTo>
                  <a:lnTo>
                    <a:pt x="447" y="682"/>
                  </a:lnTo>
                  <a:lnTo>
                    <a:pt x="492" y="668"/>
                  </a:lnTo>
                  <a:lnTo>
                    <a:pt x="538" y="654"/>
                  </a:lnTo>
                  <a:lnTo>
                    <a:pt x="581" y="636"/>
                  </a:lnTo>
                  <a:lnTo>
                    <a:pt x="625" y="622"/>
                  </a:lnTo>
                  <a:lnTo>
                    <a:pt x="670" y="609"/>
                  </a:lnTo>
                  <a:lnTo>
                    <a:pt x="717" y="597"/>
                  </a:lnTo>
                  <a:lnTo>
                    <a:pt x="765" y="584"/>
                  </a:lnTo>
                  <a:lnTo>
                    <a:pt x="818" y="573"/>
                  </a:lnTo>
                  <a:lnTo>
                    <a:pt x="819" y="649"/>
                  </a:lnTo>
                  <a:lnTo>
                    <a:pt x="809" y="731"/>
                  </a:lnTo>
                  <a:lnTo>
                    <a:pt x="791" y="812"/>
                  </a:lnTo>
                  <a:lnTo>
                    <a:pt x="779" y="894"/>
                  </a:lnTo>
                  <a:lnTo>
                    <a:pt x="781" y="929"/>
                  </a:lnTo>
                  <a:lnTo>
                    <a:pt x="784" y="959"/>
                  </a:lnTo>
                  <a:lnTo>
                    <a:pt x="798" y="993"/>
                  </a:lnTo>
                  <a:lnTo>
                    <a:pt x="814" y="1023"/>
                  </a:lnTo>
                  <a:lnTo>
                    <a:pt x="832" y="1052"/>
                  </a:lnTo>
                  <a:lnTo>
                    <a:pt x="854" y="1078"/>
                  </a:lnTo>
                  <a:lnTo>
                    <a:pt x="881" y="1102"/>
                  </a:lnTo>
                  <a:lnTo>
                    <a:pt x="910" y="1125"/>
                  </a:lnTo>
                  <a:lnTo>
                    <a:pt x="943" y="1144"/>
                  </a:lnTo>
                  <a:lnTo>
                    <a:pt x="976" y="1160"/>
                  </a:lnTo>
                  <a:lnTo>
                    <a:pt x="1014" y="1171"/>
                  </a:lnTo>
                  <a:lnTo>
                    <a:pt x="1051" y="1182"/>
                  </a:lnTo>
                  <a:lnTo>
                    <a:pt x="1087" y="1186"/>
                  </a:lnTo>
                  <a:lnTo>
                    <a:pt x="1126" y="1186"/>
                  </a:lnTo>
                  <a:lnTo>
                    <a:pt x="1163" y="1184"/>
                  </a:lnTo>
                  <a:lnTo>
                    <a:pt x="1202" y="1176"/>
                  </a:lnTo>
                  <a:lnTo>
                    <a:pt x="1231" y="1171"/>
                  </a:lnTo>
                  <a:lnTo>
                    <a:pt x="1261" y="1167"/>
                  </a:lnTo>
                  <a:lnTo>
                    <a:pt x="1294" y="1163"/>
                  </a:lnTo>
                  <a:lnTo>
                    <a:pt x="1328" y="1157"/>
                  </a:lnTo>
                  <a:lnTo>
                    <a:pt x="1363" y="1154"/>
                  </a:lnTo>
                  <a:lnTo>
                    <a:pt x="1399" y="1148"/>
                  </a:lnTo>
                  <a:lnTo>
                    <a:pt x="1436" y="1145"/>
                  </a:lnTo>
                  <a:lnTo>
                    <a:pt x="1475" y="1140"/>
                  </a:lnTo>
                  <a:lnTo>
                    <a:pt x="1517" y="1134"/>
                  </a:lnTo>
                  <a:lnTo>
                    <a:pt x="1557" y="1127"/>
                  </a:lnTo>
                  <a:lnTo>
                    <a:pt x="1602" y="1121"/>
                  </a:lnTo>
                  <a:lnTo>
                    <a:pt x="1645" y="1114"/>
                  </a:lnTo>
                  <a:lnTo>
                    <a:pt x="1688" y="1107"/>
                  </a:lnTo>
                  <a:lnTo>
                    <a:pt x="1734" y="1099"/>
                  </a:lnTo>
                  <a:lnTo>
                    <a:pt x="1780" y="1091"/>
                  </a:lnTo>
                  <a:lnTo>
                    <a:pt x="1829" y="1082"/>
                  </a:lnTo>
                  <a:lnTo>
                    <a:pt x="1875" y="1073"/>
                  </a:lnTo>
                  <a:lnTo>
                    <a:pt x="1924" y="1063"/>
                  </a:lnTo>
                  <a:lnTo>
                    <a:pt x="1971" y="1053"/>
                  </a:lnTo>
                  <a:lnTo>
                    <a:pt x="2021" y="1044"/>
                  </a:lnTo>
                  <a:lnTo>
                    <a:pt x="2070" y="1034"/>
                  </a:lnTo>
                  <a:lnTo>
                    <a:pt x="2118" y="1021"/>
                  </a:lnTo>
                  <a:lnTo>
                    <a:pt x="2168" y="1008"/>
                  </a:lnTo>
                  <a:lnTo>
                    <a:pt x="2218" y="994"/>
                  </a:lnTo>
                  <a:lnTo>
                    <a:pt x="2269" y="981"/>
                  </a:lnTo>
                  <a:lnTo>
                    <a:pt x="2319" y="967"/>
                  </a:lnTo>
                  <a:lnTo>
                    <a:pt x="2368" y="951"/>
                  </a:lnTo>
                  <a:lnTo>
                    <a:pt x="2418" y="935"/>
                  </a:lnTo>
                  <a:lnTo>
                    <a:pt x="2468" y="922"/>
                  </a:lnTo>
                  <a:lnTo>
                    <a:pt x="2517" y="900"/>
                  </a:lnTo>
                  <a:lnTo>
                    <a:pt x="2568" y="884"/>
                  </a:lnTo>
                  <a:lnTo>
                    <a:pt x="2616" y="864"/>
                  </a:lnTo>
                  <a:lnTo>
                    <a:pt x="2835" y="293"/>
                  </a:lnTo>
                  <a:close/>
                </a:path>
              </a:pathLst>
            </a:custGeom>
            <a:solidFill>
              <a:srgbClr val="CCFFFF"/>
            </a:solidFill>
            <a:ln w="9525">
              <a:solidFill>
                <a:srgbClr val="0000FF"/>
              </a:solidFill>
              <a:round/>
              <a:headEnd/>
              <a:tailEnd/>
            </a:ln>
          </p:spPr>
          <p:txBody>
            <a:bodyPr/>
            <a:lstStyle/>
            <a:p>
              <a:endParaRPr lang="vi-VN" sz="1050"/>
            </a:p>
          </p:txBody>
        </p:sp>
        <p:sp>
          <p:nvSpPr>
            <p:cNvPr id="20488" name="Freeform 10"/>
            <p:cNvSpPr>
              <a:spLocks/>
            </p:cNvSpPr>
            <p:nvPr/>
          </p:nvSpPr>
          <p:spPr bwMode="auto">
            <a:xfrm>
              <a:off x="4672" y="2318"/>
              <a:ext cx="975" cy="1105"/>
            </a:xfrm>
            <a:custGeom>
              <a:avLst/>
              <a:gdLst>
                <a:gd name="T0" fmla="*/ 975 w 975"/>
                <a:gd name="T1" fmla="*/ 0 h 1105"/>
                <a:gd name="T2" fmla="*/ 877 w 975"/>
                <a:gd name="T3" fmla="*/ 23 h 1105"/>
                <a:gd name="T4" fmla="*/ 785 w 975"/>
                <a:gd name="T5" fmla="*/ 56 h 1105"/>
                <a:gd name="T6" fmla="*/ 690 w 975"/>
                <a:gd name="T7" fmla="*/ 102 h 1105"/>
                <a:gd name="T8" fmla="*/ 601 w 975"/>
                <a:gd name="T9" fmla="*/ 153 h 1105"/>
                <a:gd name="T10" fmla="*/ 516 w 975"/>
                <a:gd name="T11" fmla="*/ 212 h 1105"/>
                <a:gd name="T12" fmla="*/ 436 w 975"/>
                <a:gd name="T13" fmla="*/ 283 h 1105"/>
                <a:gd name="T14" fmla="*/ 359 w 975"/>
                <a:gd name="T15" fmla="*/ 355 h 1105"/>
                <a:gd name="T16" fmla="*/ 290 w 975"/>
                <a:gd name="T17" fmla="*/ 431 h 1105"/>
                <a:gd name="T18" fmla="*/ 226 w 975"/>
                <a:gd name="T19" fmla="*/ 512 h 1105"/>
                <a:gd name="T20" fmla="*/ 170 w 975"/>
                <a:gd name="T21" fmla="*/ 597 h 1105"/>
                <a:gd name="T22" fmla="*/ 118 w 975"/>
                <a:gd name="T23" fmla="*/ 684 h 1105"/>
                <a:gd name="T24" fmla="*/ 78 w 975"/>
                <a:gd name="T25" fmla="*/ 772 h 1105"/>
                <a:gd name="T26" fmla="*/ 43 w 975"/>
                <a:gd name="T27" fmla="*/ 857 h 1105"/>
                <a:gd name="T28" fmla="*/ 19 w 975"/>
                <a:gd name="T29" fmla="*/ 945 h 1105"/>
                <a:gd name="T30" fmla="*/ 4 w 975"/>
                <a:gd name="T31" fmla="*/ 1026 h 1105"/>
                <a:gd name="T32" fmla="*/ 0 w 975"/>
                <a:gd name="T33" fmla="*/ 1105 h 1105"/>
                <a:gd name="T34" fmla="*/ 9 w 975"/>
                <a:gd name="T35" fmla="*/ 1080 h 1105"/>
                <a:gd name="T36" fmla="*/ 14 w 975"/>
                <a:gd name="T37" fmla="*/ 1055 h 1105"/>
                <a:gd name="T38" fmla="*/ 19 w 975"/>
                <a:gd name="T39" fmla="*/ 1036 h 1105"/>
                <a:gd name="T40" fmla="*/ 29 w 975"/>
                <a:gd name="T41" fmla="*/ 1021 h 1105"/>
                <a:gd name="T42" fmla="*/ 23 w 975"/>
                <a:gd name="T43" fmla="*/ 1000 h 1105"/>
                <a:gd name="T44" fmla="*/ 23 w 975"/>
                <a:gd name="T45" fmla="*/ 969 h 1105"/>
                <a:gd name="T46" fmla="*/ 32 w 975"/>
                <a:gd name="T47" fmla="*/ 935 h 1105"/>
                <a:gd name="T48" fmla="*/ 52 w 975"/>
                <a:gd name="T49" fmla="*/ 896 h 1105"/>
                <a:gd name="T50" fmla="*/ 86 w 975"/>
                <a:gd name="T51" fmla="*/ 866 h 1105"/>
                <a:gd name="T52" fmla="*/ 138 w 975"/>
                <a:gd name="T53" fmla="*/ 841 h 1105"/>
                <a:gd name="T54" fmla="*/ 208 w 975"/>
                <a:gd name="T55" fmla="*/ 828 h 1105"/>
                <a:gd name="T56" fmla="*/ 299 w 975"/>
                <a:gd name="T57" fmla="*/ 835 h 1105"/>
                <a:gd name="T58" fmla="*/ 322 w 975"/>
                <a:gd name="T59" fmla="*/ 802 h 1105"/>
                <a:gd name="T60" fmla="*/ 359 w 975"/>
                <a:gd name="T61" fmla="*/ 750 h 1105"/>
                <a:gd name="T62" fmla="*/ 408 w 975"/>
                <a:gd name="T63" fmla="*/ 687 h 1105"/>
                <a:gd name="T64" fmla="*/ 463 w 975"/>
                <a:gd name="T65" fmla="*/ 620 h 1105"/>
                <a:gd name="T66" fmla="*/ 518 w 975"/>
                <a:gd name="T67" fmla="*/ 563 h 1105"/>
                <a:gd name="T68" fmla="*/ 572 w 975"/>
                <a:gd name="T69" fmla="*/ 514 h 1105"/>
                <a:gd name="T70" fmla="*/ 614 w 975"/>
                <a:gd name="T71" fmla="*/ 490 h 1105"/>
                <a:gd name="T72" fmla="*/ 643 w 975"/>
                <a:gd name="T73" fmla="*/ 492 h 1105"/>
                <a:gd name="T74" fmla="*/ 630 w 975"/>
                <a:gd name="T75" fmla="*/ 479 h 1105"/>
                <a:gd name="T76" fmla="*/ 612 w 975"/>
                <a:gd name="T77" fmla="*/ 470 h 1105"/>
                <a:gd name="T78" fmla="*/ 592 w 975"/>
                <a:gd name="T79" fmla="*/ 466 h 1105"/>
                <a:gd name="T80" fmla="*/ 572 w 975"/>
                <a:gd name="T81" fmla="*/ 466 h 1105"/>
                <a:gd name="T82" fmla="*/ 548 w 975"/>
                <a:gd name="T83" fmla="*/ 467 h 1105"/>
                <a:gd name="T84" fmla="*/ 520 w 975"/>
                <a:gd name="T85" fmla="*/ 475 h 1105"/>
                <a:gd name="T86" fmla="*/ 495 w 975"/>
                <a:gd name="T87" fmla="*/ 486 h 1105"/>
                <a:gd name="T88" fmla="*/ 469 w 975"/>
                <a:gd name="T89" fmla="*/ 499 h 1105"/>
                <a:gd name="T90" fmla="*/ 484 w 975"/>
                <a:gd name="T91" fmla="*/ 483 h 1105"/>
                <a:gd name="T92" fmla="*/ 502 w 975"/>
                <a:gd name="T93" fmla="*/ 467 h 1105"/>
                <a:gd name="T94" fmla="*/ 525 w 975"/>
                <a:gd name="T95" fmla="*/ 454 h 1105"/>
                <a:gd name="T96" fmla="*/ 549 w 975"/>
                <a:gd name="T97" fmla="*/ 440 h 1105"/>
                <a:gd name="T98" fmla="*/ 576 w 975"/>
                <a:gd name="T99" fmla="*/ 428 h 1105"/>
                <a:gd name="T100" fmla="*/ 604 w 975"/>
                <a:gd name="T101" fmla="*/ 423 h 1105"/>
                <a:gd name="T102" fmla="*/ 631 w 975"/>
                <a:gd name="T103" fmla="*/ 421 h 1105"/>
                <a:gd name="T104" fmla="*/ 660 w 975"/>
                <a:gd name="T105" fmla="*/ 423 h 1105"/>
                <a:gd name="T106" fmla="*/ 658 w 975"/>
                <a:gd name="T107" fmla="*/ 398 h 1105"/>
                <a:gd name="T108" fmla="*/ 663 w 975"/>
                <a:gd name="T109" fmla="*/ 368 h 1105"/>
                <a:gd name="T110" fmla="*/ 676 w 975"/>
                <a:gd name="T111" fmla="*/ 326 h 1105"/>
                <a:gd name="T112" fmla="*/ 697 w 975"/>
                <a:gd name="T113" fmla="*/ 281 h 1105"/>
                <a:gd name="T114" fmla="*/ 736 w 975"/>
                <a:gd name="T115" fmla="*/ 226 h 1105"/>
                <a:gd name="T116" fmla="*/ 794 w 975"/>
                <a:gd name="T117" fmla="*/ 163 h 1105"/>
                <a:gd name="T118" fmla="*/ 870 w 975"/>
                <a:gd name="T119" fmla="*/ 87 h 1105"/>
                <a:gd name="T120" fmla="*/ 975 w 975"/>
                <a:gd name="T121" fmla="*/ 0 h 11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5"/>
                <a:gd name="T184" fmla="*/ 0 h 1105"/>
                <a:gd name="T185" fmla="*/ 975 w 975"/>
                <a:gd name="T186" fmla="*/ 1105 h 110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5" h="1105">
                  <a:moveTo>
                    <a:pt x="975" y="0"/>
                  </a:move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close/>
                </a:path>
              </a:pathLst>
            </a:custGeom>
            <a:solidFill>
              <a:srgbClr val="99CCFF"/>
            </a:solidFill>
            <a:ln w="9525">
              <a:solidFill>
                <a:srgbClr val="0000FF"/>
              </a:solidFill>
              <a:round/>
              <a:headEnd/>
              <a:tailEnd/>
            </a:ln>
          </p:spPr>
          <p:txBody>
            <a:bodyPr/>
            <a:lstStyle/>
            <a:p>
              <a:endParaRPr lang="vi-VN" sz="1050"/>
            </a:p>
          </p:txBody>
        </p:sp>
        <p:sp>
          <p:nvSpPr>
            <p:cNvPr id="20489" name="Freeform 11"/>
            <p:cNvSpPr>
              <a:spLocks/>
            </p:cNvSpPr>
            <p:nvPr/>
          </p:nvSpPr>
          <p:spPr bwMode="auto">
            <a:xfrm>
              <a:off x="4672" y="2318"/>
              <a:ext cx="975" cy="1105"/>
            </a:xfrm>
            <a:custGeom>
              <a:avLst/>
              <a:gdLst>
                <a:gd name="T0" fmla="*/ 975 w 975"/>
                <a:gd name="T1" fmla="*/ 0 h 1105"/>
                <a:gd name="T2" fmla="*/ 785 w 975"/>
                <a:gd name="T3" fmla="*/ 56 h 1105"/>
                <a:gd name="T4" fmla="*/ 601 w 975"/>
                <a:gd name="T5" fmla="*/ 153 h 1105"/>
                <a:gd name="T6" fmla="*/ 436 w 975"/>
                <a:gd name="T7" fmla="*/ 283 h 1105"/>
                <a:gd name="T8" fmla="*/ 290 w 975"/>
                <a:gd name="T9" fmla="*/ 431 h 1105"/>
                <a:gd name="T10" fmla="*/ 170 w 975"/>
                <a:gd name="T11" fmla="*/ 597 h 1105"/>
                <a:gd name="T12" fmla="*/ 78 w 975"/>
                <a:gd name="T13" fmla="*/ 772 h 1105"/>
                <a:gd name="T14" fmla="*/ 19 w 975"/>
                <a:gd name="T15" fmla="*/ 945 h 1105"/>
                <a:gd name="T16" fmla="*/ 0 w 975"/>
                <a:gd name="T17" fmla="*/ 1105 h 1105"/>
                <a:gd name="T18" fmla="*/ 9 w 975"/>
                <a:gd name="T19" fmla="*/ 1080 h 1105"/>
                <a:gd name="T20" fmla="*/ 19 w 975"/>
                <a:gd name="T21" fmla="*/ 1036 h 1105"/>
                <a:gd name="T22" fmla="*/ 29 w 975"/>
                <a:gd name="T23" fmla="*/ 1021 h 1105"/>
                <a:gd name="T24" fmla="*/ 23 w 975"/>
                <a:gd name="T25" fmla="*/ 969 h 1105"/>
                <a:gd name="T26" fmla="*/ 52 w 975"/>
                <a:gd name="T27" fmla="*/ 896 h 1105"/>
                <a:gd name="T28" fmla="*/ 138 w 975"/>
                <a:gd name="T29" fmla="*/ 841 h 1105"/>
                <a:gd name="T30" fmla="*/ 299 w 975"/>
                <a:gd name="T31" fmla="*/ 835 h 1105"/>
                <a:gd name="T32" fmla="*/ 322 w 975"/>
                <a:gd name="T33" fmla="*/ 802 h 1105"/>
                <a:gd name="T34" fmla="*/ 408 w 975"/>
                <a:gd name="T35" fmla="*/ 687 h 1105"/>
                <a:gd name="T36" fmla="*/ 518 w 975"/>
                <a:gd name="T37" fmla="*/ 563 h 1105"/>
                <a:gd name="T38" fmla="*/ 614 w 975"/>
                <a:gd name="T39" fmla="*/ 490 h 1105"/>
                <a:gd name="T40" fmla="*/ 643 w 975"/>
                <a:gd name="T41" fmla="*/ 492 h 1105"/>
                <a:gd name="T42" fmla="*/ 612 w 975"/>
                <a:gd name="T43" fmla="*/ 470 h 1105"/>
                <a:gd name="T44" fmla="*/ 572 w 975"/>
                <a:gd name="T45" fmla="*/ 466 h 1105"/>
                <a:gd name="T46" fmla="*/ 520 w 975"/>
                <a:gd name="T47" fmla="*/ 475 h 1105"/>
                <a:gd name="T48" fmla="*/ 469 w 975"/>
                <a:gd name="T49" fmla="*/ 499 h 1105"/>
                <a:gd name="T50" fmla="*/ 484 w 975"/>
                <a:gd name="T51" fmla="*/ 483 h 1105"/>
                <a:gd name="T52" fmla="*/ 525 w 975"/>
                <a:gd name="T53" fmla="*/ 454 h 1105"/>
                <a:gd name="T54" fmla="*/ 576 w 975"/>
                <a:gd name="T55" fmla="*/ 428 h 1105"/>
                <a:gd name="T56" fmla="*/ 631 w 975"/>
                <a:gd name="T57" fmla="*/ 421 h 1105"/>
                <a:gd name="T58" fmla="*/ 660 w 975"/>
                <a:gd name="T59" fmla="*/ 423 h 1105"/>
                <a:gd name="T60" fmla="*/ 663 w 975"/>
                <a:gd name="T61" fmla="*/ 368 h 1105"/>
                <a:gd name="T62" fmla="*/ 697 w 975"/>
                <a:gd name="T63" fmla="*/ 281 h 1105"/>
                <a:gd name="T64" fmla="*/ 794 w 975"/>
                <a:gd name="T65" fmla="*/ 163 h 1105"/>
                <a:gd name="T66" fmla="*/ 975 w 975"/>
                <a:gd name="T67" fmla="*/ 0 h 110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5"/>
                <a:gd name="T103" fmla="*/ 0 h 1105"/>
                <a:gd name="T104" fmla="*/ 975 w 975"/>
                <a:gd name="T105" fmla="*/ 1105 h 110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5" h="1105">
                  <a:moveTo>
                    <a:pt x="975" y="0"/>
                  </a:moveTo>
                  <a:lnTo>
                    <a:pt x="975" y="0"/>
                  </a:ln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490" name="Freeform 12"/>
            <p:cNvSpPr>
              <a:spLocks/>
            </p:cNvSpPr>
            <p:nvPr/>
          </p:nvSpPr>
          <p:spPr bwMode="auto">
            <a:xfrm>
              <a:off x="4568" y="3248"/>
              <a:ext cx="255" cy="303"/>
            </a:xfrm>
            <a:custGeom>
              <a:avLst/>
              <a:gdLst>
                <a:gd name="T0" fmla="*/ 229 w 255"/>
                <a:gd name="T1" fmla="*/ 303 h 303"/>
                <a:gd name="T2" fmla="*/ 242 w 255"/>
                <a:gd name="T3" fmla="*/ 302 h 303"/>
                <a:gd name="T4" fmla="*/ 253 w 255"/>
                <a:gd name="T5" fmla="*/ 292 h 303"/>
                <a:gd name="T6" fmla="*/ 255 w 255"/>
                <a:gd name="T7" fmla="*/ 273 h 303"/>
                <a:gd name="T8" fmla="*/ 255 w 255"/>
                <a:gd name="T9" fmla="*/ 249 h 303"/>
                <a:gd name="T10" fmla="*/ 245 w 255"/>
                <a:gd name="T11" fmla="*/ 197 h 303"/>
                <a:gd name="T12" fmla="*/ 236 w 255"/>
                <a:gd name="T13" fmla="*/ 158 h 303"/>
                <a:gd name="T14" fmla="*/ 225 w 255"/>
                <a:gd name="T15" fmla="*/ 129 h 303"/>
                <a:gd name="T16" fmla="*/ 216 w 255"/>
                <a:gd name="T17" fmla="*/ 112 h 303"/>
                <a:gd name="T18" fmla="*/ 206 w 255"/>
                <a:gd name="T19" fmla="*/ 101 h 303"/>
                <a:gd name="T20" fmla="*/ 195 w 255"/>
                <a:gd name="T21" fmla="*/ 96 h 303"/>
                <a:gd name="T22" fmla="*/ 183 w 255"/>
                <a:gd name="T23" fmla="*/ 91 h 303"/>
                <a:gd name="T24" fmla="*/ 173 w 255"/>
                <a:gd name="T25" fmla="*/ 91 h 303"/>
                <a:gd name="T26" fmla="*/ 173 w 255"/>
                <a:gd name="T27" fmla="*/ 90 h 303"/>
                <a:gd name="T28" fmla="*/ 173 w 255"/>
                <a:gd name="T29" fmla="*/ 83 h 303"/>
                <a:gd name="T30" fmla="*/ 173 w 255"/>
                <a:gd name="T31" fmla="*/ 75 h 303"/>
                <a:gd name="T32" fmla="*/ 173 w 255"/>
                <a:gd name="T33" fmla="*/ 64 h 303"/>
                <a:gd name="T34" fmla="*/ 187 w 255"/>
                <a:gd name="T35" fmla="*/ 61 h 303"/>
                <a:gd name="T36" fmla="*/ 199 w 255"/>
                <a:gd name="T37" fmla="*/ 52 h 303"/>
                <a:gd name="T38" fmla="*/ 209 w 255"/>
                <a:gd name="T39" fmla="*/ 39 h 303"/>
                <a:gd name="T40" fmla="*/ 210 w 255"/>
                <a:gd name="T41" fmla="*/ 26 h 303"/>
                <a:gd name="T42" fmla="*/ 209 w 255"/>
                <a:gd name="T43" fmla="*/ 15 h 303"/>
                <a:gd name="T44" fmla="*/ 199 w 255"/>
                <a:gd name="T45" fmla="*/ 5 h 303"/>
                <a:gd name="T46" fmla="*/ 187 w 255"/>
                <a:gd name="T47" fmla="*/ 0 h 303"/>
                <a:gd name="T48" fmla="*/ 173 w 255"/>
                <a:gd name="T49" fmla="*/ 0 h 303"/>
                <a:gd name="T50" fmla="*/ 84 w 255"/>
                <a:gd name="T51" fmla="*/ 0 h 303"/>
                <a:gd name="T52" fmla="*/ 68 w 255"/>
                <a:gd name="T53" fmla="*/ 0 h 303"/>
                <a:gd name="T54" fmla="*/ 58 w 255"/>
                <a:gd name="T55" fmla="*/ 5 h 303"/>
                <a:gd name="T56" fmla="*/ 49 w 255"/>
                <a:gd name="T57" fmla="*/ 15 h 303"/>
                <a:gd name="T58" fmla="*/ 46 w 255"/>
                <a:gd name="T59" fmla="*/ 26 h 303"/>
                <a:gd name="T60" fmla="*/ 49 w 255"/>
                <a:gd name="T61" fmla="*/ 39 h 303"/>
                <a:gd name="T62" fmla="*/ 58 w 255"/>
                <a:gd name="T63" fmla="*/ 52 h 303"/>
                <a:gd name="T64" fmla="*/ 68 w 255"/>
                <a:gd name="T65" fmla="*/ 61 h 303"/>
                <a:gd name="T66" fmla="*/ 84 w 255"/>
                <a:gd name="T67" fmla="*/ 64 h 303"/>
                <a:gd name="T68" fmla="*/ 84 w 255"/>
                <a:gd name="T69" fmla="*/ 75 h 303"/>
                <a:gd name="T70" fmla="*/ 84 w 255"/>
                <a:gd name="T71" fmla="*/ 83 h 303"/>
                <a:gd name="T72" fmla="*/ 84 w 255"/>
                <a:gd name="T73" fmla="*/ 90 h 303"/>
                <a:gd name="T74" fmla="*/ 84 w 255"/>
                <a:gd name="T75" fmla="*/ 91 h 303"/>
                <a:gd name="T76" fmla="*/ 72 w 255"/>
                <a:gd name="T77" fmla="*/ 91 h 303"/>
                <a:gd name="T78" fmla="*/ 62 w 255"/>
                <a:gd name="T79" fmla="*/ 96 h 303"/>
                <a:gd name="T80" fmla="*/ 51 w 255"/>
                <a:gd name="T81" fmla="*/ 101 h 303"/>
                <a:gd name="T82" fmla="*/ 41 w 255"/>
                <a:gd name="T83" fmla="*/ 112 h 303"/>
                <a:gd name="T84" fmla="*/ 32 w 255"/>
                <a:gd name="T85" fmla="*/ 129 h 303"/>
                <a:gd name="T86" fmla="*/ 21 w 255"/>
                <a:gd name="T87" fmla="*/ 158 h 303"/>
                <a:gd name="T88" fmla="*/ 12 w 255"/>
                <a:gd name="T89" fmla="*/ 197 h 303"/>
                <a:gd name="T90" fmla="*/ 0 w 255"/>
                <a:gd name="T91" fmla="*/ 249 h 303"/>
                <a:gd name="T92" fmla="*/ 0 w 255"/>
                <a:gd name="T93" fmla="*/ 273 h 303"/>
                <a:gd name="T94" fmla="*/ 6 w 255"/>
                <a:gd name="T95" fmla="*/ 292 h 303"/>
                <a:gd name="T96" fmla="*/ 13 w 255"/>
                <a:gd name="T97" fmla="*/ 302 h 303"/>
                <a:gd name="T98" fmla="*/ 28 w 255"/>
                <a:gd name="T99" fmla="*/ 303 h 303"/>
                <a:gd name="T100" fmla="*/ 229 w 255"/>
                <a:gd name="T101" fmla="*/ 303 h 3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55"/>
                <a:gd name="T154" fmla="*/ 0 h 303"/>
                <a:gd name="T155" fmla="*/ 255 w 255"/>
                <a:gd name="T156" fmla="*/ 303 h 3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55" h="303">
                  <a:moveTo>
                    <a:pt x="229" y="303"/>
                  </a:moveTo>
                  <a:lnTo>
                    <a:pt x="242" y="302"/>
                  </a:lnTo>
                  <a:lnTo>
                    <a:pt x="253" y="292"/>
                  </a:lnTo>
                  <a:lnTo>
                    <a:pt x="255" y="273"/>
                  </a:lnTo>
                  <a:lnTo>
                    <a:pt x="255" y="249"/>
                  </a:lnTo>
                  <a:lnTo>
                    <a:pt x="245" y="197"/>
                  </a:lnTo>
                  <a:lnTo>
                    <a:pt x="236" y="158"/>
                  </a:lnTo>
                  <a:lnTo>
                    <a:pt x="225" y="129"/>
                  </a:lnTo>
                  <a:lnTo>
                    <a:pt x="216" y="112"/>
                  </a:lnTo>
                  <a:lnTo>
                    <a:pt x="206" y="101"/>
                  </a:lnTo>
                  <a:lnTo>
                    <a:pt x="195" y="96"/>
                  </a:lnTo>
                  <a:lnTo>
                    <a:pt x="183" y="91"/>
                  </a:lnTo>
                  <a:lnTo>
                    <a:pt x="173" y="91"/>
                  </a:lnTo>
                  <a:lnTo>
                    <a:pt x="173" y="90"/>
                  </a:lnTo>
                  <a:lnTo>
                    <a:pt x="173" y="83"/>
                  </a:lnTo>
                  <a:lnTo>
                    <a:pt x="173" y="75"/>
                  </a:lnTo>
                  <a:lnTo>
                    <a:pt x="173" y="64"/>
                  </a:lnTo>
                  <a:lnTo>
                    <a:pt x="187" y="61"/>
                  </a:lnTo>
                  <a:lnTo>
                    <a:pt x="199" y="52"/>
                  </a:lnTo>
                  <a:lnTo>
                    <a:pt x="209" y="39"/>
                  </a:lnTo>
                  <a:lnTo>
                    <a:pt x="210" y="26"/>
                  </a:lnTo>
                  <a:lnTo>
                    <a:pt x="209" y="15"/>
                  </a:lnTo>
                  <a:lnTo>
                    <a:pt x="199" y="5"/>
                  </a:lnTo>
                  <a:lnTo>
                    <a:pt x="187" y="0"/>
                  </a:lnTo>
                  <a:lnTo>
                    <a:pt x="173" y="0"/>
                  </a:lnTo>
                  <a:lnTo>
                    <a:pt x="84" y="0"/>
                  </a:lnTo>
                  <a:lnTo>
                    <a:pt x="68" y="0"/>
                  </a:lnTo>
                  <a:lnTo>
                    <a:pt x="58" y="5"/>
                  </a:lnTo>
                  <a:lnTo>
                    <a:pt x="49" y="15"/>
                  </a:lnTo>
                  <a:lnTo>
                    <a:pt x="46" y="26"/>
                  </a:lnTo>
                  <a:lnTo>
                    <a:pt x="49" y="39"/>
                  </a:lnTo>
                  <a:lnTo>
                    <a:pt x="58" y="52"/>
                  </a:lnTo>
                  <a:lnTo>
                    <a:pt x="68" y="61"/>
                  </a:lnTo>
                  <a:lnTo>
                    <a:pt x="84" y="64"/>
                  </a:lnTo>
                  <a:lnTo>
                    <a:pt x="84" y="75"/>
                  </a:lnTo>
                  <a:lnTo>
                    <a:pt x="84" y="83"/>
                  </a:lnTo>
                  <a:lnTo>
                    <a:pt x="84" y="90"/>
                  </a:lnTo>
                  <a:lnTo>
                    <a:pt x="84" y="91"/>
                  </a:lnTo>
                  <a:lnTo>
                    <a:pt x="72" y="91"/>
                  </a:lnTo>
                  <a:lnTo>
                    <a:pt x="62" y="96"/>
                  </a:lnTo>
                  <a:lnTo>
                    <a:pt x="51" y="101"/>
                  </a:lnTo>
                  <a:lnTo>
                    <a:pt x="41" y="112"/>
                  </a:lnTo>
                  <a:lnTo>
                    <a:pt x="32" y="129"/>
                  </a:lnTo>
                  <a:lnTo>
                    <a:pt x="21" y="158"/>
                  </a:lnTo>
                  <a:lnTo>
                    <a:pt x="12" y="197"/>
                  </a:lnTo>
                  <a:lnTo>
                    <a:pt x="0" y="249"/>
                  </a:lnTo>
                  <a:lnTo>
                    <a:pt x="0" y="273"/>
                  </a:lnTo>
                  <a:lnTo>
                    <a:pt x="6" y="292"/>
                  </a:lnTo>
                  <a:lnTo>
                    <a:pt x="13" y="302"/>
                  </a:lnTo>
                  <a:lnTo>
                    <a:pt x="28" y="303"/>
                  </a:lnTo>
                  <a:lnTo>
                    <a:pt x="229" y="303"/>
                  </a:lnTo>
                  <a:close/>
                </a:path>
              </a:pathLst>
            </a:custGeom>
            <a:solidFill>
              <a:srgbClr val="CC99FF"/>
            </a:solidFill>
            <a:ln w="9525">
              <a:solidFill>
                <a:srgbClr val="0000FF"/>
              </a:solidFill>
              <a:round/>
              <a:headEnd/>
              <a:tailEnd/>
            </a:ln>
          </p:spPr>
          <p:txBody>
            <a:bodyPr/>
            <a:lstStyle/>
            <a:p>
              <a:endParaRPr lang="vi-VN" sz="1050"/>
            </a:p>
          </p:txBody>
        </p:sp>
        <p:sp>
          <p:nvSpPr>
            <p:cNvPr id="20491" name="Freeform 13"/>
            <p:cNvSpPr>
              <a:spLocks/>
            </p:cNvSpPr>
            <p:nvPr/>
          </p:nvSpPr>
          <p:spPr bwMode="auto">
            <a:xfrm>
              <a:off x="5743" y="3234"/>
              <a:ext cx="552" cy="658"/>
            </a:xfrm>
            <a:custGeom>
              <a:avLst/>
              <a:gdLst>
                <a:gd name="T0" fmla="*/ 552 w 552"/>
                <a:gd name="T1" fmla="*/ 154 h 658"/>
                <a:gd name="T2" fmla="*/ 542 w 552"/>
                <a:gd name="T3" fmla="*/ 164 h 658"/>
                <a:gd name="T4" fmla="*/ 523 w 552"/>
                <a:gd name="T5" fmla="*/ 185 h 658"/>
                <a:gd name="T6" fmla="*/ 497 w 552"/>
                <a:gd name="T7" fmla="*/ 214 h 658"/>
                <a:gd name="T8" fmla="*/ 464 w 552"/>
                <a:gd name="T9" fmla="*/ 248 h 658"/>
                <a:gd name="T10" fmla="*/ 428 w 552"/>
                <a:gd name="T11" fmla="*/ 284 h 658"/>
                <a:gd name="T12" fmla="*/ 387 w 552"/>
                <a:gd name="T13" fmla="*/ 329 h 658"/>
                <a:gd name="T14" fmla="*/ 342 w 552"/>
                <a:gd name="T15" fmla="*/ 372 h 658"/>
                <a:gd name="T16" fmla="*/ 299 w 552"/>
                <a:gd name="T17" fmla="*/ 420 h 658"/>
                <a:gd name="T18" fmla="*/ 253 w 552"/>
                <a:gd name="T19" fmla="*/ 465 h 658"/>
                <a:gd name="T20" fmla="*/ 213 w 552"/>
                <a:gd name="T21" fmla="*/ 506 h 658"/>
                <a:gd name="T22" fmla="*/ 174 w 552"/>
                <a:gd name="T23" fmla="*/ 548 h 658"/>
                <a:gd name="T24" fmla="*/ 137 w 552"/>
                <a:gd name="T25" fmla="*/ 584 h 658"/>
                <a:gd name="T26" fmla="*/ 108 w 552"/>
                <a:gd name="T27" fmla="*/ 615 h 658"/>
                <a:gd name="T28" fmla="*/ 85 w 552"/>
                <a:gd name="T29" fmla="*/ 638 h 658"/>
                <a:gd name="T30" fmla="*/ 69 w 552"/>
                <a:gd name="T31" fmla="*/ 654 h 658"/>
                <a:gd name="T32" fmla="*/ 65 w 552"/>
                <a:gd name="T33" fmla="*/ 658 h 658"/>
                <a:gd name="T34" fmla="*/ 52 w 552"/>
                <a:gd name="T35" fmla="*/ 645 h 658"/>
                <a:gd name="T36" fmla="*/ 40 w 552"/>
                <a:gd name="T37" fmla="*/ 623 h 658"/>
                <a:gd name="T38" fmla="*/ 30 w 552"/>
                <a:gd name="T39" fmla="*/ 596 h 658"/>
                <a:gd name="T40" fmla="*/ 19 w 552"/>
                <a:gd name="T41" fmla="*/ 566 h 658"/>
                <a:gd name="T42" fmla="*/ 12 w 552"/>
                <a:gd name="T43" fmla="*/ 538 h 658"/>
                <a:gd name="T44" fmla="*/ 7 w 552"/>
                <a:gd name="T45" fmla="*/ 514 h 658"/>
                <a:gd name="T46" fmla="*/ 1 w 552"/>
                <a:gd name="T47" fmla="*/ 498 h 658"/>
                <a:gd name="T48" fmla="*/ 0 w 552"/>
                <a:gd name="T49" fmla="*/ 491 h 658"/>
                <a:gd name="T50" fmla="*/ 1 w 552"/>
                <a:gd name="T51" fmla="*/ 491 h 658"/>
                <a:gd name="T52" fmla="*/ 3 w 552"/>
                <a:gd name="T53" fmla="*/ 491 h 658"/>
                <a:gd name="T54" fmla="*/ 10 w 552"/>
                <a:gd name="T55" fmla="*/ 491 h 658"/>
                <a:gd name="T56" fmla="*/ 19 w 552"/>
                <a:gd name="T57" fmla="*/ 486 h 658"/>
                <a:gd name="T58" fmla="*/ 27 w 552"/>
                <a:gd name="T59" fmla="*/ 479 h 658"/>
                <a:gd name="T60" fmla="*/ 40 w 552"/>
                <a:gd name="T61" fmla="*/ 470 h 658"/>
                <a:gd name="T62" fmla="*/ 58 w 552"/>
                <a:gd name="T63" fmla="*/ 457 h 658"/>
                <a:gd name="T64" fmla="*/ 70 w 552"/>
                <a:gd name="T65" fmla="*/ 437 h 658"/>
                <a:gd name="T66" fmla="*/ 82 w 552"/>
                <a:gd name="T67" fmla="*/ 424 h 658"/>
                <a:gd name="T68" fmla="*/ 102 w 552"/>
                <a:gd name="T69" fmla="*/ 405 h 658"/>
                <a:gd name="T70" fmla="*/ 124 w 552"/>
                <a:gd name="T71" fmla="*/ 378 h 658"/>
                <a:gd name="T72" fmla="*/ 150 w 552"/>
                <a:gd name="T73" fmla="*/ 351 h 658"/>
                <a:gd name="T74" fmla="*/ 180 w 552"/>
                <a:gd name="T75" fmla="*/ 319 h 658"/>
                <a:gd name="T76" fmla="*/ 213 w 552"/>
                <a:gd name="T77" fmla="*/ 283 h 658"/>
                <a:gd name="T78" fmla="*/ 247 w 552"/>
                <a:gd name="T79" fmla="*/ 251 h 658"/>
                <a:gd name="T80" fmla="*/ 285 w 552"/>
                <a:gd name="T81" fmla="*/ 214 h 658"/>
                <a:gd name="T82" fmla="*/ 319 w 552"/>
                <a:gd name="T83" fmla="*/ 176 h 658"/>
                <a:gd name="T84" fmla="*/ 354 w 552"/>
                <a:gd name="T85" fmla="*/ 143 h 658"/>
                <a:gd name="T86" fmla="*/ 388 w 552"/>
                <a:gd name="T87" fmla="*/ 110 h 658"/>
                <a:gd name="T88" fmla="*/ 418 w 552"/>
                <a:gd name="T89" fmla="*/ 78 h 658"/>
                <a:gd name="T90" fmla="*/ 447 w 552"/>
                <a:gd name="T91" fmla="*/ 52 h 658"/>
                <a:gd name="T92" fmla="*/ 470 w 552"/>
                <a:gd name="T93" fmla="*/ 30 h 658"/>
                <a:gd name="T94" fmla="*/ 492 w 552"/>
                <a:gd name="T95" fmla="*/ 12 h 658"/>
                <a:gd name="T96" fmla="*/ 503 w 552"/>
                <a:gd name="T97" fmla="*/ 0 h 658"/>
                <a:gd name="T98" fmla="*/ 505 w 552"/>
                <a:gd name="T99" fmla="*/ 42 h 658"/>
                <a:gd name="T100" fmla="*/ 515 w 552"/>
                <a:gd name="T101" fmla="*/ 91 h 658"/>
                <a:gd name="T102" fmla="*/ 529 w 552"/>
                <a:gd name="T103" fmla="*/ 134 h 658"/>
                <a:gd name="T104" fmla="*/ 552 w 552"/>
                <a:gd name="T105" fmla="*/ 154 h 65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52"/>
                <a:gd name="T160" fmla="*/ 0 h 658"/>
                <a:gd name="T161" fmla="*/ 552 w 552"/>
                <a:gd name="T162" fmla="*/ 658 h 65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52" h="658">
                  <a:moveTo>
                    <a:pt x="552" y="154"/>
                  </a:move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close/>
                </a:path>
              </a:pathLst>
            </a:custGeom>
            <a:solidFill>
              <a:srgbClr val="FFFFFF"/>
            </a:solidFill>
            <a:ln w="9525">
              <a:solidFill>
                <a:srgbClr val="0000FF"/>
              </a:solidFill>
              <a:round/>
              <a:headEnd/>
              <a:tailEnd/>
            </a:ln>
          </p:spPr>
          <p:txBody>
            <a:bodyPr/>
            <a:lstStyle/>
            <a:p>
              <a:endParaRPr lang="vi-VN" sz="1050"/>
            </a:p>
          </p:txBody>
        </p:sp>
        <p:sp>
          <p:nvSpPr>
            <p:cNvPr id="20492" name="Freeform 14"/>
            <p:cNvSpPr>
              <a:spLocks/>
            </p:cNvSpPr>
            <p:nvPr/>
          </p:nvSpPr>
          <p:spPr bwMode="auto">
            <a:xfrm>
              <a:off x="5743" y="3234"/>
              <a:ext cx="552" cy="658"/>
            </a:xfrm>
            <a:custGeom>
              <a:avLst/>
              <a:gdLst>
                <a:gd name="T0" fmla="*/ 552 w 552"/>
                <a:gd name="T1" fmla="*/ 154 h 658"/>
                <a:gd name="T2" fmla="*/ 552 w 552"/>
                <a:gd name="T3" fmla="*/ 154 h 658"/>
                <a:gd name="T4" fmla="*/ 542 w 552"/>
                <a:gd name="T5" fmla="*/ 164 h 658"/>
                <a:gd name="T6" fmla="*/ 523 w 552"/>
                <a:gd name="T7" fmla="*/ 185 h 658"/>
                <a:gd name="T8" fmla="*/ 497 w 552"/>
                <a:gd name="T9" fmla="*/ 214 h 658"/>
                <a:gd name="T10" fmla="*/ 464 w 552"/>
                <a:gd name="T11" fmla="*/ 248 h 658"/>
                <a:gd name="T12" fmla="*/ 428 w 552"/>
                <a:gd name="T13" fmla="*/ 284 h 658"/>
                <a:gd name="T14" fmla="*/ 387 w 552"/>
                <a:gd name="T15" fmla="*/ 329 h 658"/>
                <a:gd name="T16" fmla="*/ 342 w 552"/>
                <a:gd name="T17" fmla="*/ 372 h 658"/>
                <a:gd name="T18" fmla="*/ 299 w 552"/>
                <a:gd name="T19" fmla="*/ 420 h 658"/>
                <a:gd name="T20" fmla="*/ 253 w 552"/>
                <a:gd name="T21" fmla="*/ 465 h 658"/>
                <a:gd name="T22" fmla="*/ 213 w 552"/>
                <a:gd name="T23" fmla="*/ 506 h 658"/>
                <a:gd name="T24" fmla="*/ 174 w 552"/>
                <a:gd name="T25" fmla="*/ 548 h 658"/>
                <a:gd name="T26" fmla="*/ 137 w 552"/>
                <a:gd name="T27" fmla="*/ 584 h 658"/>
                <a:gd name="T28" fmla="*/ 108 w 552"/>
                <a:gd name="T29" fmla="*/ 615 h 658"/>
                <a:gd name="T30" fmla="*/ 85 w 552"/>
                <a:gd name="T31" fmla="*/ 638 h 658"/>
                <a:gd name="T32" fmla="*/ 69 w 552"/>
                <a:gd name="T33" fmla="*/ 654 h 658"/>
                <a:gd name="T34" fmla="*/ 65 w 552"/>
                <a:gd name="T35" fmla="*/ 658 h 658"/>
                <a:gd name="T36" fmla="*/ 65 w 552"/>
                <a:gd name="T37" fmla="*/ 658 h 658"/>
                <a:gd name="T38" fmla="*/ 52 w 552"/>
                <a:gd name="T39" fmla="*/ 645 h 658"/>
                <a:gd name="T40" fmla="*/ 40 w 552"/>
                <a:gd name="T41" fmla="*/ 623 h 658"/>
                <a:gd name="T42" fmla="*/ 30 w 552"/>
                <a:gd name="T43" fmla="*/ 596 h 658"/>
                <a:gd name="T44" fmla="*/ 19 w 552"/>
                <a:gd name="T45" fmla="*/ 566 h 658"/>
                <a:gd name="T46" fmla="*/ 12 w 552"/>
                <a:gd name="T47" fmla="*/ 538 h 658"/>
                <a:gd name="T48" fmla="*/ 7 w 552"/>
                <a:gd name="T49" fmla="*/ 514 h 658"/>
                <a:gd name="T50" fmla="*/ 1 w 552"/>
                <a:gd name="T51" fmla="*/ 498 h 658"/>
                <a:gd name="T52" fmla="*/ 0 w 552"/>
                <a:gd name="T53" fmla="*/ 491 h 658"/>
                <a:gd name="T54" fmla="*/ 0 w 552"/>
                <a:gd name="T55" fmla="*/ 491 h 658"/>
                <a:gd name="T56" fmla="*/ 1 w 552"/>
                <a:gd name="T57" fmla="*/ 491 h 658"/>
                <a:gd name="T58" fmla="*/ 3 w 552"/>
                <a:gd name="T59" fmla="*/ 491 h 658"/>
                <a:gd name="T60" fmla="*/ 10 w 552"/>
                <a:gd name="T61" fmla="*/ 491 h 658"/>
                <a:gd name="T62" fmla="*/ 19 w 552"/>
                <a:gd name="T63" fmla="*/ 486 h 658"/>
                <a:gd name="T64" fmla="*/ 27 w 552"/>
                <a:gd name="T65" fmla="*/ 479 h 658"/>
                <a:gd name="T66" fmla="*/ 40 w 552"/>
                <a:gd name="T67" fmla="*/ 470 h 658"/>
                <a:gd name="T68" fmla="*/ 58 w 552"/>
                <a:gd name="T69" fmla="*/ 457 h 658"/>
                <a:gd name="T70" fmla="*/ 70 w 552"/>
                <a:gd name="T71" fmla="*/ 437 h 658"/>
                <a:gd name="T72" fmla="*/ 70 w 552"/>
                <a:gd name="T73" fmla="*/ 437 h 658"/>
                <a:gd name="T74" fmla="*/ 82 w 552"/>
                <a:gd name="T75" fmla="*/ 424 h 658"/>
                <a:gd name="T76" fmla="*/ 102 w 552"/>
                <a:gd name="T77" fmla="*/ 405 h 658"/>
                <a:gd name="T78" fmla="*/ 124 w 552"/>
                <a:gd name="T79" fmla="*/ 378 h 658"/>
                <a:gd name="T80" fmla="*/ 150 w 552"/>
                <a:gd name="T81" fmla="*/ 351 h 658"/>
                <a:gd name="T82" fmla="*/ 180 w 552"/>
                <a:gd name="T83" fmla="*/ 319 h 658"/>
                <a:gd name="T84" fmla="*/ 213 w 552"/>
                <a:gd name="T85" fmla="*/ 283 h 658"/>
                <a:gd name="T86" fmla="*/ 247 w 552"/>
                <a:gd name="T87" fmla="*/ 251 h 658"/>
                <a:gd name="T88" fmla="*/ 285 w 552"/>
                <a:gd name="T89" fmla="*/ 214 h 658"/>
                <a:gd name="T90" fmla="*/ 319 w 552"/>
                <a:gd name="T91" fmla="*/ 176 h 658"/>
                <a:gd name="T92" fmla="*/ 354 w 552"/>
                <a:gd name="T93" fmla="*/ 143 h 658"/>
                <a:gd name="T94" fmla="*/ 388 w 552"/>
                <a:gd name="T95" fmla="*/ 110 h 658"/>
                <a:gd name="T96" fmla="*/ 418 w 552"/>
                <a:gd name="T97" fmla="*/ 78 h 658"/>
                <a:gd name="T98" fmla="*/ 447 w 552"/>
                <a:gd name="T99" fmla="*/ 52 h 658"/>
                <a:gd name="T100" fmla="*/ 470 w 552"/>
                <a:gd name="T101" fmla="*/ 30 h 658"/>
                <a:gd name="T102" fmla="*/ 492 w 552"/>
                <a:gd name="T103" fmla="*/ 12 h 658"/>
                <a:gd name="T104" fmla="*/ 503 w 552"/>
                <a:gd name="T105" fmla="*/ 0 h 658"/>
                <a:gd name="T106" fmla="*/ 503 w 552"/>
                <a:gd name="T107" fmla="*/ 0 h 658"/>
                <a:gd name="T108" fmla="*/ 505 w 552"/>
                <a:gd name="T109" fmla="*/ 42 h 658"/>
                <a:gd name="T110" fmla="*/ 515 w 552"/>
                <a:gd name="T111" fmla="*/ 91 h 658"/>
                <a:gd name="T112" fmla="*/ 529 w 552"/>
                <a:gd name="T113" fmla="*/ 134 h 658"/>
                <a:gd name="T114" fmla="*/ 552 w 552"/>
                <a:gd name="T115" fmla="*/ 154 h 6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52"/>
                <a:gd name="T175" fmla="*/ 0 h 658"/>
                <a:gd name="T176" fmla="*/ 552 w 552"/>
                <a:gd name="T177" fmla="*/ 658 h 6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52" h="658">
                  <a:moveTo>
                    <a:pt x="552" y="154"/>
                  </a:moveTo>
                  <a:lnTo>
                    <a:pt x="552" y="154"/>
                  </a:ln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493" name="Freeform 15"/>
            <p:cNvSpPr>
              <a:spLocks/>
            </p:cNvSpPr>
            <p:nvPr/>
          </p:nvSpPr>
          <p:spPr bwMode="auto">
            <a:xfrm>
              <a:off x="4914" y="2918"/>
              <a:ext cx="1407" cy="1020"/>
            </a:xfrm>
            <a:custGeom>
              <a:avLst/>
              <a:gdLst>
                <a:gd name="T0" fmla="*/ 317 w 1407"/>
                <a:gd name="T1" fmla="*/ 762 h 1020"/>
                <a:gd name="T2" fmla="*/ 261 w 1407"/>
                <a:gd name="T3" fmla="*/ 681 h 1020"/>
                <a:gd name="T4" fmla="*/ 231 w 1407"/>
                <a:gd name="T5" fmla="*/ 603 h 1020"/>
                <a:gd name="T6" fmla="*/ 238 w 1407"/>
                <a:gd name="T7" fmla="*/ 544 h 1020"/>
                <a:gd name="T8" fmla="*/ 109 w 1407"/>
                <a:gd name="T9" fmla="*/ 488 h 1020"/>
                <a:gd name="T10" fmla="*/ 103 w 1407"/>
                <a:gd name="T11" fmla="*/ 550 h 1020"/>
                <a:gd name="T12" fmla="*/ 133 w 1407"/>
                <a:gd name="T13" fmla="*/ 629 h 1020"/>
                <a:gd name="T14" fmla="*/ 189 w 1407"/>
                <a:gd name="T15" fmla="*/ 708 h 1020"/>
                <a:gd name="T16" fmla="*/ 255 w 1407"/>
                <a:gd name="T17" fmla="*/ 752 h 1020"/>
                <a:gd name="T18" fmla="*/ 218 w 1407"/>
                <a:gd name="T19" fmla="*/ 736 h 1020"/>
                <a:gd name="T20" fmla="*/ 189 w 1407"/>
                <a:gd name="T21" fmla="*/ 726 h 1020"/>
                <a:gd name="T22" fmla="*/ 97 w 1407"/>
                <a:gd name="T23" fmla="*/ 672 h 1020"/>
                <a:gd name="T24" fmla="*/ 41 w 1407"/>
                <a:gd name="T25" fmla="*/ 592 h 1020"/>
                <a:gd name="T26" fmla="*/ 12 w 1407"/>
                <a:gd name="T27" fmla="*/ 512 h 1020"/>
                <a:gd name="T28" fmla="*/ 18 w 1407"/>
                <a:gd name="T29" fmla="*/ 453 h 1020"/>
                <a:gd name="T30" fmla="*/ 31 w 1407"/>
                <a:gd name="T31" fmla="*/ 442 h 1020"/>
                <a:gd name="T32" fmla="*/ 40 w 1407"/>
                <a:gd name="T33" fmla="*/ 407 h 1020"/>
                <a:gd name="T34" fmla="*/ 80 w 1407"/>
                <a:gd name="T35" fmla="*/ 355 h 1020"/>
                <a:gd name="T36" fmla="*/ 159 w 1407"/>
                <a:gd name="T37" fmla="*/ 271 h 1020"/>
                <a:gd name="T38" fmla="*/ 283 w 1407"/>
                <a:gd name="T39" fmla="*/ 150 h 1020"/>
                <a:gd name="T40" fmla="*/ 406 w 1407"/>
                <a:gd name="T41" fmla="*/ 23 h 1020"/>
                <a:gd name="T42" fmla="*/ 437 w 1407"/>
                <a:gd name="T43" fmla="*/ 2 h 1020"/>
                <a:gd name="T44" fmla="*/ 474 w 1407"/>
                <a:gd name="T45" fmla="*/ 4 h 1020"/>
                <a:gd name="T46" fmla="*/ 539 w 1407"/>
                <a:gd name="T47" fmla="*/ 26 h 1020"/>
                <a:gd name="T48" fmla="*/ 694 w 1407"/>
                <a:gd name="T49" fmla="*/ 77 h 1020"/>
                <a:gd name="T50" fmla="*/ 899 w 1407"/>
                <a:gd name="T51" fmla="*/ 139 h 1020"/>
                <a:gd name="T52" fmla="*/ 1105 w 1407"/>
                <a:gd name="T53" fmla="*/ 202 h 1020"/>
                <a:gd name="T54" fmla="*/ 1259 w 1407"/>
                <a:gd name="T55" fmla="*/ 253 h 1020"/>
                <a:gd name="T56" fmla="*/ 1334 w 1407"/>
                <a:gd name="T57" fmla="*/ 281 h 1020"/>
                <a:gd name="T58" fmla="*/ 1332 w 1407"/>
                <a:gd name="T59" fmla="*/ 316 h 1020"/>
                <a:gd name="T60" fmla="*/ 1276 w 1407"/>
                <a:gd name="T61" fmla="*/ 368 h 1020"/>
                <a:gd name="T62" fmla="*/ 1183 w 1407"/>
                <a:gd name="T63" fmla="*/ 459 h 1020"/>
                <a:gd name="T64" fmla="*/ 1076 w 1407"/>
                <a:gd name="T65" fmla="*/ 567 h 1020"/>
                <a:gd name="T66" fmla="*/ 979 w 1407"/>
                <a:gd name="T67" fmla="*/ 667 h 1020"/>
                <a:gd name="T68" fmla="*/ 911 w 1407"/>
                <a:gd name="T69" fmla="*/ 740 h 1020"/>
                <a:gd name="T70" fmla="*/ 869 w 1407"/>
                <a:gd name="T71" fmla="*/ 786 h 1020"/>
                <a:gd name="T72" fmla="*/ 839 w 1407"/>
                <a:gd name="T73" fmla="*/ 807 h 1020"/>
                <a:gd name="T74" fmla="*/ 829 w 1407"/>
                <a:gd name="T75" fmla="*/ 807 h 1020"/>
                <a:gd name="T76" fmla="*/ 841 w 1407"/>
                <a:gd name="T77" fmla="*/ 854 h 1020"/>
                <a:gd name="T78" fmla="*/ 869 w 1407"/>
                <a:gd name="T79" fmla="*/ 939 h 1020"/>
                <a:gd name="T80" fmla="*/ 898 w 1407"/>
                <a:gd name="T81" fmla="*/ 970 h 1020"/>
                <a:gd name="T82" fmla="*/ 966 w 1407"/>
                <a:gd name="T83" fmla="*/ 900 h 1020"/>
                <a:gd name="T84" fmla="*/ 1082 w 1407"/>
                <a:gd name="T85" fmla="*/ 781 h 1020"/>
                <a:gd name="T86" fmla="*/ 1216 w 1407"/>
                <a:gd name="T87" fmla="*/ 645 h 1020"/>
                <a:gd name="T88" fmla="*/ 1326 w 1407"/>
                <a:gd name="T89" fmla="*/ 530 h 1020"/>
                <a:gd name="T90" fmla="*/ 1381 w 1407"/>
                <a:gd name="T91" fmla="*/ 470 h 1020"/>
                <a:gd name="T92" fmla="*/ 1401 w 1407"/>
                <a:gd name="T93" fmla="*/ 485 h 1020"/>
                <a:gd name="T94" fmla="*/ 1302 w 1407"/>
                <a:gd name="T95" fmla="*/ 590 h 1020"/>
                <a:gd name="T96" fmla="*/ 1183 w 1407"/>
                <a:gd name="T97" fmla="*/ 714 h 1020"/>
                <a:gd name="T98" fmla="*/ 1081 w 1407"/>
                <a:gd name="T99" fmla="*/ 825 h 1020"/>
                <a:gd name="T100" fmla="*/ 1000 w 1407"/>
                <a:gd name="T101" fmla="*/ 915 h 1020"/>
                <a:gd name="T102" fmla="*/ 945 w 1407"/>
                <a:gd name="T103" fmla="*/ 970 h 1020"/>
                <a:gd name="T104" fmla="*/ 928 w 1407"/>
                <a:gd name="T105" fmla="*/ 990 h 1020"/>
                <a:gd name="T106" fmla="*/ 914 w 1407"/>
                <a:gd name="T107" fmla="*/ 1016 h 1020"/>
                <a:gd name="T108" fmla="*/ 876 w 1407"/>
                <a:gd name="T109" fmla="*/ 1016 h 1020"/>
                <a:gd name="T110" fmla="*/ 839 w 1407"/>
                <a:gd name="T111" fmla="*/ 995 h 1020"/>
                <a:gd name="T112" fmla="*/ 779 w 1407"/>
                <a:gd name="T113" fmla="*/ 968 h 1020"/>
                <a:gd name="T114" fmla="*/ 690 w 1407"/>
                <a:gd name="T115" fmla="*/ 931 h 1020"/>
                <a:gd name="T116" fmla="*/ 585 w 1407"/>
                <a:gd name="T117" fmla="*/ 884 h 1020"/>
                <a:gd name="T118" fmla="*/ 474 w 1407"/>
                <a:gd name="T119" fmla="*/ 840 h 10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407"/>
                <a:gd name="T181" fmla="*/ 0 h 1020"/>
                <a:gd name="T182" fmla="*/ 1407 w 1407"/>
                <a:gd name="T183" fmla="*/ 1020 h 10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407" h="1020">
                  <a:moveTo>
                    <a:pt x="401" y="808"/>
                  </a:move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close/>
                </a:path>
              </a:pathLst>
            </a:custGeom>
            <a:solidFill>
              <a:srgbClr val="7F7F7F"/>
            </a:solidFill>
            <a:ln w="9525">
              <a:solidFill>
                <a:srgbClr val="0000FF"/>
              </a:solidFill>
              <a:round/>
              <a:headEnd/>
              <a:tailEnd/>
            </a:ln>
          </p:spPr>
          <p:txBody>
            <a:bodyPr/>
            <a:lstStyle/>
            <a:p>
              <a:endParaRPr lang="vi-VN" sz="1050"/>
            </a:p>
          </p:txBody>
        </p:sp>
        <p:sp>
          <p:nvSpPr>
            <p:cNvPr id="20494" name="Freeform 16"/>
            <p:cNvSpPr>
              <a:spLocks/>
            </p:cNvSpPr>
            <p:nvPr/>
          </p:nvSpPr>
          <p:spPr bwMode="auto">
            <a:xfrm>
              <a:off x="4914" y="2918"/>
              <a:ext cx="1407" cy="1020"/>
            </a:xfrm>
            <a:custGeom>
              <a:avLst/>
              <a:gdLst>
                <a:gd name="T0" fmla="*/ 317 w 1407"/>
                <a:gd name="T1" fmla="*/ 762 h 1020"/>
                <a:gd name="T2" fmla="*/ 251 w 1407"/>
                <a:gd name="T3" fmla="*/ 655 h 1020"/>
                <a:gd name="T4" fmla="*/ 219 w 1407"/>
                <a:gd name="T5" fmla="*/ 570 h 1020"/>
                <a:gd name="T6" fmla="*/ 129 w 1407"/>
                <a:gd name="T7" fmla="*/ 496 h 1020"/>
                <a:gd name="T8" fmla="*/ 92 w 1407"/>
                <a:gd name="T9" fmla="*/ 517 h 1020"/>
                <a:gd name="T10" fmla="*/ 122 w 1407"/>
                <a:gd name="T11" fmla="*/ 600 h 1020"/>
                <a:gd name="T12" fmla="*/ 189 w 1407"/>
                <a:gd name="T13" fmla="*/ 708 h 1020"/>
                <a:gd name="T14" fmla="*/ 255 w 1407"/>
                <a:gd name="T15" fmla="*/ 752 h 1020"/>
                <a:gd name="T16" fmla="*/ 208 w 1407"/>
                <a:gd name="T17" fmla="*/ 731 h 1020"/>
                <a:gd name="T18" fmla="*/ 181 w 1407"/>
                <a:gd name="T19" fmla="*/ 721 h 1020"/>
                <a:gd name="T20" fmla="*/ 54 w 1407"/>
                <a:gd name="T21" fmla="*/ 622 h 1020"/>
                <a:gd name="T22" fmla="*/ 12 w 1407"/>
                <a:gd name="T23" fmla="*/ 512 h 1020"/>
                <a:gd name="T24" fmla="*/ 18 w 1407"/>
                <a:gd name="T25" fmla="*/ 453 h 1020"/>
                <a:gd name="T26" fmla="*/ 31 w 1407"/>
                <a:gd name="T27" fmla="*/ 442 h 1020"/>
                <a:gd name="T28" fmla="*/ 48 w 1407"/>
                <a:gd name="T29" fmla="*/ 391 h 1020"/>
                <a:gd name="T30" fmla="*/ 126 w 1407"/>
                <a:gd name="T31" fmla="*/ 304 h 1020"/>
                <a:gd name="T32" fmla="*/ 283 w 1407"/>
                <a:gd name="T33" fmla="*/ 150 h 1020"/>
                <a:gd name="T34" fmla="*/ 406 w 1407"/>
                <a:gd name="T35" fmla="*/ 23 h 1020"/>
                <a:gd name="T36" fmla="*/ 448 w 1407"/>
                <a:gd name="T37" fmla="*/ 0 h 1020"/>
                <a:gd name="T38" fmla="*/ 493 w 1407"/>
                <a:gd name="T39" fmla="*/ 10 h 1020"/>
                <a:gd name="T40" fmla="*/ 634 w 1407"/>
                <a:gd name="T41" fmla="*/ 55 h 1020"/>
                <a:gd name="T42" fmla="*/ 899 w 1407"/>
                <a:gd name="T43" fmla="*/ 139 h 1020"/>
                <a:gd name="T44" fmla="*/ 1165 w 1407"/>
                <a:gd name="T45" fmla="*/ 219 h 1020"/>
                <a:gd name="T46" fmla="*/ 1306 w 1407"/>
                <a:gd name="T47" fmla="*/ 267 h 1020"/>
                <a:gd name="T48" fmla="*/ 1341 w 1407"/>
                <a:gd name="T49" fmla="*/ 304 h 1020"/>
                <a:gd name="T50" fmla="*/ 1299 w 1407"/>
                <a:gd name="T51" fmla="*/ 346 h 1020"/>
                <a:gd name="T52" fmla="*/ 1183 w 1407"/>
                <a:gd name="T53" fmla="*/ 459 h 1020"/>
                <a:gd name="T54" fmla="*/ 1042 w 1407"/>
                <a:gd name="T55" fmla="*/ 599 h 1020"/>
                <a:gd name="T56" fmla="*/ 931 w 1407"/>
                <a:gd name="T57" fmla="*/ 721 h 1020"/>
                <a:gd name="T58" fmla="*/ 887 w 1407"/>
                <a:gd name="T59" fmla="*/ 773 h 1020"/>
                <a:gd name="T60" fmla="*/ 839 w 1407"/>
                <a:gd name="T61" fmla="*/ 807 h 1020"/>
                <a:gd name="T62" fmla="*/ 829 w 1407"/>
                <a:gd name="T63" fmla="*/ 807 h 1020"/>
                <a:gd name="T64" fmla="*/ 848 w 1407"/>
                <a:gd name="T65" fmla="*/ 882 h 1020"/>
                <a:gd name="T66" fmla="*/ 894 w 1407"/>
                <a:gd name="T67" fmla="*/ 974 h 1020"/>
                <a:gd name="T68" fmla="*/ 937 w 1407"/>
                <a:gd name="T69" fmla="*/ 931 h 1020"/>
                <a:gd name="T70" fmla="*/ 1082 w 1407"/>
                <a:gd name="T71" fmla="*/ 781 h 1020"/>
                <a:gd name="T72" fmla="*/ 1257 w 1407"/>
                <a:gd name="T73" fmla="*/ 600 h 1020"/>
                <a:gd name="T74" fmla="*/ 1371 w 1407"/>
                <a:gd name="T75" fmla="*/ 480 h 1020"/>
                <a:gd name="T76" fmla="*/ 1407 w 1407"/>
                <a:gd name="T77" fmla="*/ 466 h 1020"/>
                <a:gd name="T78" fmla="*/ 1345 w 1407"/>
                <a:gd name="T79" fmla="*/ 548 h 1020"/>
                <a:gd name="T80" fmla="*/ 1183 w 1407"/>
                <a:gd name="T81" fmla="*/ 714 h 1020"/>
                <a:gd name="T82" fmla="*/ 1049 w 1407"/>
                <a:gd name="T83" fmla="*/ 857 h 1020"/>
                <a:gd name="T84" fmla="*/ 961 w 1407"/>
                <a:gd name="T85" fmla="*/ 957 h 1020"/>
                <a:gd name="T86" fmla="*/ 927 w 1407"/>
                <a:gd name="T87" fmla="*/ 980 h 1020"/>
                <a:gd name="T88" fmla="*/ 914 w 1407"/>
                <a:gd name="T89" fmla="*/ 1016 h 1020"/>
                <a:gd name="T90" fmla="*/ 861 w 1407"/>
                <a:gd name="T91" fmla="*/ 1008 h 1020"/>
                <a:gd name="T92" fmla="*/ 822 w 1407"/>
                <a:gd name="T93" fmla="*/ 985 h 1020"/>
                <a:gd name="T94" fmla="*/ 723 w 1407"/>
                <a:gd name="T95" fmla="*/ 944 h 1020"/>
                <a:gd name="T96" fmla="*/ 585 w 1407"/>
                <a:gd name="T97" fmla="*/ 884 h 1020"/>
                <a:gd name="T98" fmla="*/ 437 w 1407"/>
                <a:gd name="T99" fmla="*/ 825 h 10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07"/>
                <a:gd name="T151" fmla="*/ 0 h 1020"/>
                <a:gd name="T152" fmla="*/ 1407 w 1407"/>
                <a:gd name="T153" fmla="*/ 1020 h 10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07" h="1020">
                  <a:moveTo>
                    <a:pt x="401" y="808"/>
                  </a:moveTo>
                  <a:lnTo>
                    <a:pt x="401" y="808"/>
                  </a:ln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path>
              </a:pathLst>
            </a:custGeom>
            <a:solidFill>
              <a:srgbClr val="FF0000"/>
            </a:solidFill>
            <a:ln w="0">
              <a:solidFill>
                <a:srgbClr val="0000FF"/>
              </a:solidFill>
              <a:prstDash val="solid"/>
              <a:round/>
              <a:headEnd/>
              <a:tailEnd/>
            </a:ln>
          </p:spPr>
          <p:txBody>
            <a:bodyPr/>
            <a:lstStyle/>
            <a:p>
              <a:endParaRPr lang="vi-VN" sz="1050"/>
            </a:p>
          </p:txBody>
        </p:sp>
        <p:sp>
          <p:nvSpPr>
            <p:cNvPr id="20495" name="Line 17"/>
            <p:cNvSpPr>
              <a:spLocks noChangeShapeType="1"/>
            </p:cNvSpPr>
            <p:nvPr/>
          </p:nvSpPr>
          <p:spPr bwMode="auto">
            <a:xfrm>
              <a:off x="4952" y="3380"/>
              <a:ext cx="784" cy="310"/>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496" name="Line 18"/>
            <p:cNvSpPr>
              <a:spLocks noChangeShapeType="1"/>
            </p:cNvSpPr>
            <p:nvPr/>
          </p:nvSpPr>
          <p:spPr bwMode="auto">
            <a:xfrm flipH="1">
              <a:off x="5762" y="3313"/>
              <a:ext cx="493" cy="487"/>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497" name="Line 19"/>
            <p:cNvSpPr>
              <a:spLocks noChangeShapeType="1"/>
            </p:cNvSpPr>
            <p:nvPr/>
          </p:nvSpPr>
          <p:spPr bwMode="auto">
            <a:xfrm flipV="1">
              <a:off x="5773" y="3401"/>
              <a:ext cx="421" cy="419"/>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498" name="Line 20"/>
            <p:cNvSpPr>
              <a:spLocks noChangeShapeType="1"/>
            </p:cNvSpPr>
            <p:nvPr/>
          </p:nvSpPr>
          <p:spPr bwMode="auto">
            <a:xfrm flipV="1">
              <a:off x="5782" y="3598"/>
              <a:ext cx="247" cy="251"/>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499" name="Freeform 21"/>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000000"/>
            </a:solidFill>
            <a:ln w="9525">
              <a:solidFill>
                <a:srgbClr val="0000FF"/>
              </a:solidFill>
              <a:round/>
              <a:headEnd/>
              <a:tailEnd/>
            </a:ln>
          </p:spPr>
          <p:txBody>
            <a:bodyPr/>
            <a:lstStyle/>
            <a:p>
              <a:endParaRPr lang="vi-VN" sz="1050"/>
            </a:p>
          </p:txBody>
        </p:sp>
        <p:sp>
          <p:nvSpPr>
            <p:cNvPr id="20500" name="Freeform 22"/>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3F3F3F"/>
            </a:solidFill>
            <a:ln w="9525">
              <a:solidFill>
                <a:srgbClr val="0000FF"/>
              </a:solidFill>
              <a:round/>
              <a:headEnd/>
              <a:tailEnd/>
            </a:ln>
          </p:spPr>
          <p:txBody>
            <a:bodyPr/>
            <a:lstStyle/>
            <a:p>
              <a:endParaRPr lang="vi-VN" sz="1050"/>
            </a:p>
          </p:txBody>
        </p:sp>
        <p:sp>
          <p:nvSpPr>
            <p:cNvPr id="20501" name="Freeform 23"/>
            <p:cNvSpPr>
              <a:spLocks/>
            </p:cNvSpPr>
            <p:nvPr/>
          </p:nvSpPr>
          <p:spPr bwMode="auto">
            <a:xfrm>
              <a:off x="5954" y="3514"/>
              <a:ext cx="298" cy="258"/>
            </a:xfrm>
            <a:custGeom>
              <a:avLst/>
              <a:gdLst>
                <a:gd name="T0" fmla="*/ 95 w 298"/>
                <a:gd name="T1" fmla="*/ 0 h 258"/>
                <a:gd name="T2" fmla="*/ 0 w 298"/>
                <a:gd name="T3" fmla="*/ 101 h 258"/>
                <a:gd name="T4" fmla="*/ 0 w 298"/>
                <a:gd name="T5" fmla="*/ 101 h 258"/>
                <a:gd name="T6" fmla="*/ 16 w 298"/>
                <a:gd name="T7" fmla="*/ 105 h 258"/>
                <a:gd name="T8" fmla="*/ 42 w 298"/>
                <a:gd name="T9" fmla="*/ 121 h 258"/>
                <a:gd name="T10" fmla="*/ 74 w 298"/>
                <a:gd name="T11" fmla="*/ 138 h 258"/>
                <a:gd name="T12" fmla="*/ 104 w 298"/>
                <a:gd name="T13" fmla="*/ 160 h 258"/>
                <a:gd name="T14" fmla="*/ 134 w 298"/>
                <a:gd name="T15" fmla="*/ 185 h 258"/>
                <a:gd name="T16" fmla="*/ 160 w 298"/>
                <a:gd name="T17" fmla="*/ 208 h 258"/>
                <a:gd name="T18" fmla="*/ 180 w 298"/>
                <a:gd name="T19" fmla="*/ 235 h 258"/>
                <a:gd name="T20" fmla="*/ 190 w 298"/>
                <a:gd name="T21" fmla="*/ 258 h 258"/>
                <a:gd name="T22" fmla="*/ 190 w 298"/>
                <a:gd name="T23" fmla="*/ 258 h 258"/>
                <a:gd name="T24" fmla="*/ 197 w 298"/>
                <a:gd name="T25" fmla="*/ 234 h 258"/>
                <a:gd name="T26" fmla="*/ 202 w 298"/>
                <a:gd name="T27" fmla="*/ 195 h 258"/>
                <a:gd name="T28" fmla="*/ 199 w 298"/>
                <a:gd name="T29" fmla="*/ 157 h 258"/>
                <a:gd name="T30" fmla="*/ 190 w 298"/>
                <a:gd name="T31" fmla="*/ 135 h 258"/>
                <a:gd name="T32" fmla="*/ 190 w 298"/>
                <a:gd name="T33" fmla="*/ 135 h 258"/>
                <a:gd name="T34" fmla="*/ 203 w 298"/>
                <a:gd name="T35" fmla="*/ 135 h 258"/>
                <a:gd name="T36" fmla="*/ 219 w 298"/>
                <a:gd name="T37" fmla="*/ 135 h 258"/>
                <a:gd name="T38" fmla="*/ 235 w 298"/>
                <a:gd name="T39" fmla="*/ 135 h 258"/>
                <a:gd name="T40" fmla="*/ 249 w 298"/>
                <a:gd name="T41" fmla="*/ 138 h 258"/>
                <a:gd name="T42" fmla="*/ 263 w 298"/>
                <a:gd name="T43" fmla="*/ 140 h 258"/>
                <a:gd name="T44" fmla="*/ 281 w 298"/>
                <a:gd name="T45" fmla="*/ 144 h 258"/>
                <a:gd name="T46" fmla="*/ 291 w 298"/>
                <a:gd name="T47" fmla="*/ 151 h 258"/>
                <a:gd name="T48" fmla="*/ 298 w 298"/>
                <a:gd name="T49" fmla="*/ 161 h 258"/>
                <a:gd name="T50" fmla="*/ 298 w 298"/>
                <a:gd name="T51" fmla="*/ 161 h 258"/>
                <a:gd name="T52" fmla="*/ 291 w 298"/>
                <a:gd name="T53" fmla="*/ 144 h 258"/>
                <a:gd name="T54" fmla="*/ 276 w 298"/>
                <a:gd name="T55" fmla="*/ 123 h 258"/>
                <a:gd name="T56" fmla="*/ 253 w 298"/>
                <a:gd name="T57" fmla="*/ 92 h 258"/>
                <a:gd name="T58" fmla="*/ 227 w 298"/>
                <a:gd name="T59" fmla="*/ 63 h 258"/>
                <a:gd name="T60" fmla="*/ 197 w 298"/>
                <a:gd name="T61" fmla="*/ 39 h 258"/>
                <a:gd name="T62" fmla="*/ 164 w 298"/>
                <a:gd name="T63" fmla="*/ 16 h 258"/>
                <a:gd name="T64" fmla="*/ 130 w 298"/>
                <a:gd name="T65" fmla="*/ 3 h 258"/>
                <a:gd name="T66" fmla="*/ 95 w 298"/>
                <a:gd name="T67" fmla="*/ 0 h 2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8"/>
                <a:gd name="T103" fmla="*/ 0 h 258"/>
                <a:gd name="T104" fmla="*/ 298 w 298"/>
                <a:gd name="T105" fmla="*/ 258 h 2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path>
              </a:pathLst>
            </a:custGeom>
            <a:solidFill>
              <a:srgbClr val="FFFF00"/>
            </a:solidFill>
            <a:ln w="0">
              <a:solidFill>
                <a:srgbClr val="0000FF"/>
              </a:solidFill>
              <a:prstDash val="solid"/>
              <a:round/>
              <a:headEnd/>
              <a:tailEnd/>
            </a:ln>
          </p:spPr>
          <p:txBody>
            <a:bodyPr/>
            <a:lstStyle/>
            <a:p>
              <a:endParaRPr lang="vi-VN" sz="1050"/>
            </a:p>
          </p:txBody>
        </p:sp>
        <p:sp>
          <p:nvSpPr>
            <p:cNvPr id="20502" name="Freeform 24"/>
            <p:cNvSpPr>
              <a:spLocks/>
            </p:cNvSpPr>
            <p:nvPr/>
          </p:nvSpPr>
          <p:spPr bwMode="auto">
            <a:xfrm>
              <a:off x="5006" y="3406"/>
              <a:ext cx="309" cy="320"/>
            </a:xfrm>
            <a:custGeom>
              <a:avLst/>
              <a:gdLst>
                <a:gd name="T0" fmla="*/ 309 w 309"/>
                <a:gd name="T1" fmla="*/ 320 h 320"/>
                <a:gd name="T2" fmla="*/ 261 w 309"/>
                <a:gd name="T3" fmla="*/ 298 h 320"/>
                <a:gd name="T4" fmla="*/ 225 w 309"/>
                <a:gd name="T5" fmla="*/ 274 h 320"/>
                <a:gd name="T6" fmla="*/ 201 w 309"/>
                <a:gd name="T7" fmla="*/ 248 h 320"/>
                <a:gd name="T8" fmla="*/ 182 w 309"/>
                <a:gd name="T9" fmla="*/ 220 h 320"/>
                <a:gd name="T10" fmla="*/ 169 w 309"/>
                <a:gd name="T11" fmla="*/ 193 h 320"/>
                <a:gd name="T12" fmla="*/ 159 w 309"/>
                <a:gd name="T13" fmla="*/ 167 h 320"/>
                <a:gd name="T14" fmla="*/ 150 w 309"/>
                <a:gd name="T15" fmla="*/ 141 h 320"/>
                <a:gd name="T16" fmla="*/ 139 w 309"/>
                <a:gd name="T17" fmla="*/ 115 h 320"/>
                <a:gd name="T18" fmla="*/ 127 w 309"/>
                <a:gd name="T19" fmla="*/ 82 h 320"/>
                <a:gd name="T20" fmla="*/ 132 w 309"/>
                <a:gd name="T21" fmla="*/ 62 h 320"/>
                <a:gd name="T22" fmla="*/ 146 w 309"/>
                <a:gd name="T23" fmla="*/ 56 h 320"/>
                <a:gd name="T24" fmla="*/ 165 w 309"/>
                <a:gd name="T25" fmla="*/ 62 h 320"/>
                <a:gd name="T26" fmla="*/ 37 w 309"/>
                <a:gd name="T27" fmla="*/ 8 h 320"/>
                <a:gd name="T28" fmla="*/ 17 w 309"/>
                <a:gd name="T29" fmla="*/ 0 h 320"/>
                <a:gd name="T30" fmla="*/ 4 w 309"/>
                <a:gd name="T31" fmla="*/ 8 h 320"/>
                <a:gd name="T32" fmla="*/ 0 w 309"/>
                <a:gd name="T33" fmla="*/ 29 h 320"/>
                <a:gd name="T34" fmla="*/ 11 w 309"/>
                <a:gd name="T35" fmla="*/ 62 h 320"/>
                <a:gd name="T36" fmla="*/ 21 w 309"/>
                <a:gd name="T37" fmla="*/ 88 h 320"/>
                <a:gd name="T38" fmla="*/ 30 w 309"/>
                <a:gd name="T39" fmla="*/ 112 h 320"/>
                <a:gd name="T40" fmla="*/ 41 w 309"/>
                <a:gd name="T41" fmla="*/ 141 h 320"/>
                <a:gd name="T42" fmla="*/ 54 w 309"/>
                <a:gd name="T43" fmla="*/ 167 h 320"/>
                <a:gd name="T44" fmla="*/ 71 w 309"/>
                <a:gd name="T45" fmla="*/ 196 h 320"/>
                <a:gd name="T46" fmla="*/ 97 w 309"/>
                <a:gd name="T47" fmla="*/ 220 h 320"/>
                <a:gd name="T48" fmla="*/ 132 w 309"/>
                <a:gd name="T49" fmla="*/ 248 h 320"/>
                <a:gd name="T50" fmla="*/ 178 w 309"/>
                <a:gd name="T51" fmla="*/ 269 h 320"/>
                <a:gd name="T52" fmla="*/ 309 w 309"/>
                <a:gd name="T53" fmla="*/ 320 h 3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9"/>
                <a:gd name="T82" fmla="*/ 0 h 320"/>
                <a:gd name="T83" fmla="*/ 309 w 309"/>
                <a:gd name="T84" fmla="*/ 320 h 32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9" h="320">
                  <a:moveTo>
                    <a:pt x="309" y="320"/>
                  </a:move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close/>
                </a:path>
              </a:pathLst>
            </a:custGeom>
            <a:solidFill>
              <a:srgbClr val="FFFFFF"/>
            </a:solidFill>
            <a:ln w="9525">
              <a:solidFill>
                <a:srgbClr val="0000FF"/>
              </a:solidFill>
              <a:round/>
              <a:headEnd/>
              <a:tailEnd/>
            </a:ln>
          </p:spPr>
          <p:txBody>
            <a:bodyPr/>
            <a:lstStyle/>
            <a:p>
              <a:endParaRPr lang="vi-VN" sz="1050"/>
            </a:p>
          </p:txBody>
        </p:sp>
        <p:sp>
          <p:nvSpPr>
            <p:cNvPr id="20503" name="Freeform 25"/>
            <p:cNvSpPr>
              <a:spLocks/>
            </p:cNvSpPr>
            <p:nvPr/>
          </p:nvSpPr>
          <p:spPr bwMode="auto">
            <a:xfrm>
              <a:off x="5006" y="3406"/>
              <a:ext cx="309" cy="320"/>
            </a:xfrm>
            <a:custGeom>
              <a:avLst/>
              <a:gdLst>
                <a:gd name="T0" fmla="*/ 309 w 309"/>
                <a:gd name="T1" fmla="*/ 320 h 320"/>
                <a:gd name="T2" fmla="*/ 309 w 309"/>
                <a:gd name="T3" fmla="*/ 320 h 320"/>
                <a:gd name="T4" fmla="*/ 261 w 309"/>
                <a:gd name="T5" fmla="*/ 298 h 320"/>
                <a:gd name="T6" fmla="*/ 225 w 309"/>
                <a:gd name="T7" fmla="*/ 274 h 320"/>
                <a:gd name="T8" fmla="*/ 201 w 309"/>
                <a:gd name="T9" fmla="*/ 248 h 320"/>
                <a:gd name="T10" fmla="*/ 182 w 309"/>
                <a:gd name="T11" fmla="*/ 220 h 320"/>
                <a:gd name="T12" fmla="*/ 169 w 309"/>
                <a:gd name="T13" fmla="*/ 193 h 320"/>
                <a:gd name="T14" fmla="*/ 159 w 309"/>
                <a:gd name="T15" fmla="*/ 167 h 320"/>
                <a:gd name="T16" fmla="*/ 150 w 309"/>
                <a:gd name="T17" fmla="*/ 141 h 320"/>
                <a:gd name="T18" fmla="*/ 139 w 309"/>
                <a:gd name="T19" fmla="*/ 115 h 320"/>
                <a:gd name="T20" fmla="*/ 139 w 309"/>
                <a:gd name="T21" fmla="*/ 115 h 320"/>
                <a:gd name="T22" fmla="*/ 127 w 309"/>
                <a:gd name="T23" fmla="*/ 82 h 320"/>
                <a:gd name="T24" fmla="*/ 132 w 309"/>
                <a:gd name="T25" fmla="*/ 62 h 320"/>
                <a:gd name="T26" fmla="*/ 146 w 309"/>
                <a:gd name="T27" fmla="*/ 56 h 320"/>
                <a:gd name="T28" fmla="*/ 165 w 309"/>
                <a:gd name="T29" fmla="*/ 62 h 320"/>
                <a:gd name="T30" fmla="*/ 37 w 309"/>
                <a:gd name="T31" fmla="*/ 8 h 320"/>
                <a:gd name="T32" fmla="*/ 37 w 309"/>
                <a:gd name="T33" fmla="*/ 8 h 320"/>
                <a:gd name="T34" fmla="*/ 17 w 309"/>
                <a:gd name="T35" fmla="*/ 0 h 320"/>
                <a:gd name="T36" fmla="*/ 4 w 309"/>
                <a:gd name="T37" fmla="*/ 8 h 320"/>
                <a:gd name="T38" fmla="*/ 0 w 309"/>
                <a:gd name="T39" fmla="*/ 29 h 320"/>
                <a:gd name="T40" fmla="*/ 11 w 309"/>
                <a:gd name="T41" fmla="*/ 62 h 320"/>
                <a:gd name="T42" fmla="*/ 11 w 309"/>
                <a:gd name="T43" fmla="*/ 62 h 320"/>
                <a:gd name="T44" fmla="*/ 21 w 309"/>
                <a:gd name="T45" fmla="*/ 88 h 320"/>
                <a:gd name="T46" fmla="*/ 30 w 309"/>
                <a:gd name="T47" fmla="*/ 112 h 320"/>
                <a:gd name="T48" fmla="*/ 41 w 309"/>
                <a:gd name="T49" fmla="*/ 141 h 320"/>
                <a:gd name="T50" fmla="*/ 54 w 309"/>
                <a:gd name="T51" fmla="*/ 167 h 320"/>
                <a:gd name="T52" fmla="*/ 71 w 309"/>
                <a:gd name="T53" fmla="*/ 196 h 320"/>
                <a:gd name="T54" fmla="*/ 97 w 309"/>
                <a:gd name="T55" fmla="*/ 220 h 320"/>
                <a:gd name="T56" fmla="*/ 132 w 309"/>
                <a:gd name="T57" fmla="*/ 248 h 320"/>
                <a:gd name="T58" fmla="*/ 178 w 309"/>
                <a:gd name="T59" fmla="*/ 269 h 320"/>
                <a:gd name="T60" fmla="*/ 309 w 309"/>
                <a:gd name="T61" fmla="*/ 320 h 32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9"/>
                <a:gd name="T94" fmla="*/ 0 h 320"/>
                <a:gd name="T95" fmla="*/ 309 w 309"/>
                <a:gd name="T96" fmla="*/ 320 h 32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9" h="320">
                  <a:moveTo>
                    <a:pt x="309" y="320"/>
                  </a:moveTo>
                  <a:lnTo>
                    <a:pt x="309" y="320"/>
                  </a:ln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path>
              </a:pathLst>
            </a:custGeom>
            <a:solidFill>
              <a:srgbClr val="0000FF"/>
            </a:solidFill>
            <a:ln w="0">
              <a:solidFill>
                <a:srgbClr val="0000FF"/>
              </a:solidFill>
              <a:prstDash val="solid"/>
              <a:round/>
              <a:headEnd/>
              <a:tailEnd/>
            </a:ln>
          </p:spPr>
          <p:txBody>
            <a:bodyPr/>
            <a:lstStyle/>
            <a:p>
              <a:endParaRPr lang="vi-VN" sz="1050"/>
            </a:p>
          </p:txBody>
        </p:sp>
        <p:sp>
          <p:nvSpPr>
            <p:cNvPr id="20504" name="Freeform 26"/>
            <p:cNvSpPr>
              <a:spLocks/>
            </p:cNvSpPr>
            <p:nvPr/>
          </p:nvSpPr>
          <p:spPr bwMode="auto">
            <a:xfrm>
              <a:off x="5073" y="2795"/>
              <a:ext cx="1362" cy="710"/>
            </a:xfrm>
            <a:custGeom>
              <a:avLst/>
              <a:gdLst>
                <a:gd name="T0" fmla="*/ 43 w 1362"/>
                <a:gd name="T1" fmla="*/ 80 h 710"/>
                <a:gd name="T2" fmla="*/ 16 w 1362"/>
                <a:gd name="T3" fmla="*/ 113 h 710"/>
                <a:gd name="T4" fmla="*/ 12 w 1362"/>
                <a:gd name="T5" fmla="*/ 159 h 710"/>
                <a:gd name="T6" fmla="*/ 62 w 1362"/>
                <a:gd name="T7" fmla="*/ 329 h 710"/>
                <a:gd name="T8" fmla="*/ 125 w 1362"/>
                <a:gd name="T9" fmla="*/ 536 h 710"/>
                <a:gd name="T10" fmla="*/ 174 w 1362"/>
                <a:gd name="T11" fmla="*/ 690 h 710"/>
                <a:gd name="T12" fmla="*/ 194 w 1362"/>
                <a:gd name="T13" fmla="*/ 710 h 710"/>
                <a:gd name="T14" fmla="*/ 230 w 1362"/>
                <a:gd name="T15" fmla="*/ 707 h 710"/>
                <a:gd name="T16" fmla="*/ 285 w 1362"/>
                <a:gd name="T17" fmla="*/ 699 h 710"/>
                <a:gd name="T18" fmla="*/ 347 w 1362"/>
                <a:gd name="T19" fmla="*/ 690 h 710"/>
                <a:gd name="T20" fmla="*/ 410 w 1362"/>
                <a:gd name="T21" fmla="*/ 678 h 710"/>
                <a:gd name="T22" fmla="*/ 472 w 1362"/>
                <a:gd name="T23" fmla="*/ 664 h 710"/>
                <a:gd name="T24" fmla="*/ 526 w 1362"/>
                <a:gd name="T25" fmla="*/ 650 h 710"/>
                <a:gd name="T26" fmla="*/ 568 w 1362"/>
                <a:gd name="T27" fmla="*/ 632 h 710"/>
                <a:gd name="T28" fmla="*/ 605 w 1362"/>
                <a:gd name="T29" fmla="*/ 615 h 710"/>
                <a:gd name="T30" fmla="*/ 641 w 1362"/>
                <a:gd name="T31" fmla="*/ 606 h 710"/>
                <a:gd name="T32" fmla="*/ 669 w 1362"/>
                <a:gd name="T33" fmla="*/ 615 h 710"/>
                <a:gd name="T34" fmla="*/ 677 w 1362"/>
                <a:gd name="T35" fmla="*/ 635 h 710"/>
                <a:gd name="T36" fmla="*/ 697 w 1362"/>
                <a:gd name="T37" fmla="*/ 645 h 710"/>
                <a:gd name="T38" fmla="*/ 755 w 1362"/>
                <a:gd name="T39" fmla="*/ 640 h 710"/>
                <a:gd name="T40" fmla="*/ 818 w 1362"/>
                <a:gd name="T41" fmla="*/ 635 h 710"/>
                <a:gd name="T42" fmla="*/ 863 w 1362"/>
                <a:gd name="T43" fmla="*/ 632 h 710"/>
                <a:gd name="T44" fmla="*/ 873 w 1362"/>
                <a:gd name="T45" fmla="*/ 622 h 710"/>
                <a:gd name="T46" fmla="*/ 887 w 1362"/>
                <a:gd name="T47" fmla="*/ 603 h 710"/>
                <a:gd name="T48" fmla="*/ 910 w 1362"/>
                <a:gd name="T49" fmla="*/ 592 h 710"/>
                <a:gd name="T50" fmla="*/ 940 w 1362"/>
                <a:gd name="T51" fmla="*/ 593 h 710"/>
                <a:gd name="T52" fmla="*/ 972 w 1362"/>
                <a:gd name="T53" fmla="*/ 603 h 710"/>
                <a:gd name="T54" fmla="*/ 1012 w 1362"/>
                <a:gd name="T55" fmla="*/ 611 h 710"/>
                <a:gd name="T56" fmla="*/ 1070 w 1362"/>
                <a:gd name="T57" fmla="*/ 612 h 710"/>
                <a:gd name="T58" fmla="*/ 1134 w 1362"/>
                <a:gd name="T59" fmla="*/ 612 h 710"/>
                <a:gd name="T60" fmla="*/ 1202 w 1362"/>
                <a:gd name="T61" fmla="*/ 611 h 710"/>
                <a:gd name="T62" fmla="*/ 1265 w 1362"/>
                <a:gd name="T63" fmla="*/ 608 h 710"/>
                <a:gd name="T64" fmla="*/ 1317 w 1362"/>
                <a:gd name="T65" fmla="*/ 603 h 710"/>
                <a:gd name="T66" fmla="*/ 1353 w 1362"/>
                <a:gd name="T67" fmla="*/ 602 h 710"/>
                <a:gd name="T68" fmla="*/ 1357 w 1362"/>
                <a:gd name="T69" fmla="*/ 592 h 710"/>
                <a:gd name="T70" fmla="*/ 1334 w 1362"/>
                <a:gd name="T71" fmla="*/ 540 h 710"/>
                <a:gd name="T72" fmla="*/ 1313 w 1362"/>
                <a:gd name="T73" fmla="*/ 484 h 710"/>
                <a:gd name="T74" fmla="*/ 1248 w 1362"/>
                <a:gd name="T75" fmla="*/ 341 h 710"/>
                <a:gd name="T76" fmla="*/ 1172 w 1362"/>
                <a:gd name="T77" fmla="*/ 174 h 710"/>
                <a:gd name="T78" fmla="*/ 1117 w 1362"/>
                <a:gd name="T79" fmla="*/ 52 h 710"/>
                <a:gd name="T80" fmla="*/ 1083 w 1362"/>
                <a:gd name="T81" fmla="*/ 41 h 710"/>
                <a:gd name="T82" fmla="*/ 1019 w 1362"/>
                <a:gd name="T83" fmla="*/ 44 h 710"/>
                <a:gd name="T84" fmla="*/ 946 w 1362"/>
                <a:gd name="T85" fmla="*/ 35 h 710"/>
                <a:gd name="T86" fmla="*/ 864 w 1362"/>
                <a:gd name="T87" fmla="*/ 19 h 710"/>
                <a:gd name="T88" fmla="*/ 785 w 1362"/>
                <a:gd name="T89" fmla="*/ 6 h 710"/>
                <a:gd name="T90" fmla="*/ 713 w 1362"/>
                <a:gd name="T91" fmla="*/ 0 h 710"/>
                <a:gd name="T92" fmla="*/ 654 w 1362"/>
                <a:gd name="T93" fmla="*/ 5 h 710"/>
                <a:gd name="T94" fmla="*/ 611 w 1362"/>
                <a:gd name="T95" fmla="*/ 24 h 710"/>
                <a:gd name="T96" fmla="*/ 565 w 1362"/>
                <a:gd name="T97" fmla="*/ 26 h 710"/>
                <a:gd name="T98" fmla="*/ 498 w 1362"/>
                <a:gd name="T99" fmla="*/ 11 h 710"/>
                <a:gd name="T100" fmla="*/ 433 w 1362"/>
                <a:gd name="T101" fmla="*/ 13 h 710"/>
                <a:gd name="T102" fmla="*/ 371 w 1362"/>
                <a:gd name="T103" fmla="*/ 26 h 710"/>
                <a:gd name="T104" fmla="*/ 309 w 1362"/>
                <a:gd name="T105" fmla="*/ 45 h 710"/>
                <a:gd name="T106" fmla="*/ 246 w 1362"/>
                <a:gd name="T107" fmla="*/ 65 h 710"/>
                <a:gd name="T108" fmla="*/ 175 w 1362"/>
                <a:gd name="T109" fmla="*/ 74 h 710"/>
                <a:gd name="T110" fmla="*/ 101 w 1362"/>
                <a:gd name="T111" fmla="*/ 68 h 7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62"/>
                <a:gd name="T169" fmla="*/ 0 h 710"/>
                <a:gd name="T170" fmla="*/ 1362 w 1362"/>
                <a:gd name="T171" fmla="*/ 710 h 7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62" h="710">
                  <a:moveTo>
                    <a:pt x="59" y="54"/>
                  </a:move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close/>
                </a:path>
              </a:pathLst>
            </a:custGeom>
            <a:solidFill>
              <a:srgbClr val="FFFFFF"/>
            </a:solidFill>
            <a:ln w="9525">
              <a:solidFill>
                <a:srgbClr val="0000FF"/>
              </a:solidFill>
              <a:round/>
              <a:headEnd/>
              <a:tailEnd/>
            </a:ln>
          </p:spPr>
          <p:txBody>
            <a:bodyPr/>
            <a:lstStyle/>
            <a:p>
              <a:endParaRPr lang="vi-VN" sz="1050"/>
            </a:p>
          </p:txBody>
        </p:sp>
        <p:sp>
          <p:nvSpPr>
            <p:cNvPr id="20505" name="Freeform 27"/>
            <p:cNvSpPr>
              <a:spLocks/>
            </p:cNvSpPr>
            <p:nvPr/>
          </p:nvSpPr>
          <p:spPr bwMode="auto">
            <a:xfrm>
              <a:off x="5132" y="2849"/>
              <a:ext cx="1271" cy="564"/>
            </a:xfrm>
            <a:custGeom>
              <a:avLst/>
              <a:gdLst>
                <a:gd name="T0" fmla="*/ 1271 w 1271"/>
                <a:gd name="T1" fmla="*/ 467 h 564"/>
                <a:gd name="T2" fmla="*/ 1271 w 1271"/>
                <a:gd name="T3" fmla="*/ 467 h 564"/>
                <a:gd name="T4" fmla="*/ 1242 w 1271"/>
                <a:gd name="T5" fmla="*/ 480 h 564"/>
                <a:gd name="T6" fmla="*/ 1208 w 1271"/>
                <a:gd name="T7" fmla="*/ 489 h 564"/>
                <a:gd name="T8" fmla="*/ 1172 w 1271"/>
                <a:gd name="T9" fmla="*/ 490 h 564"/>
                <a:gd name="T10" fmla="*/ 1131 w 1271"/>
                <a:gd name="T11" fmla="*/ 489 h 564"/>
                <a:gd name="T12" fmla="*/ 1090 w 1271"/>
                <a:gd name="T13" fmla="*/ 485 h 564"/>
                <a:gd name="T14" fmla="*/ 1048 w 1271"/>
                <a:gd name="T15" fmla="*/ 477 h 564"/>
                <a:gd name="T16" fmla="*/ 1002 w 1271"/>
                <a:gd name="T17" fmla="*/ 469 h 564"/>
                <a:gd name="T18" fmla="*/ 960 w 1271"/>
                <a:gd name="T19" fmla="*/ 463 h 564"/>
                <a:gd name="T20" fmla="*/ 917 w 1271"/>
                <a:gd name="T21" fmla="*/ 456 h 564"/>
                <a:gd name="T22" fmla="*/ 876 w 1271"/>
                <a:gd name="T23" fmla="*/ 451 h 564"/>
                <a:gd name="T24" fmla="*/ 838 w 1271"/>
                <a:gd name="T25" fmla="*/ 451 h 564"/>
                <a:gd name="T26" fmla="*/ 804 w 1271"/>
                <a:gd name="T27" fmla="*/ 454 h 564"/>
                <a:gd name="T28" fmla="*/ 775 w 1271"/>
                <a:gd name="T29" fmla="*/ 463 h 564"/>
                <a:gd name="T30" fmla="*/ 749 w 1271"/>
                <a:gd name="T31" fmla="*/ 477 h 564"/>
                <a:gd name="T32" fmla="*/ 732 w 1271"/>
                <a:gd name="T33" fmla="*/ 502 h 564"/>
                <a:gd name="T34" fmla="*/ 719 w 1271"/>
                <a:gd name="T35" fmla="*/ 532 h 564"/>
                <a:gd name="T36" fmla="*/ 719 w 1271"/>
                <a:gd name="T37" fmla="*/ 532 h 564"/>
                <a:gd name="T38" fmla="*/ 702 w 1271"/>
                <a:gd name="T39" fmla="*/ 505 h 564"/>
                <a:gd name="T40" fmla="*/ 680 w 1271"/>
                <a:gd name="T41" fmla="*/ 485 h 564"/>
                <a:gd name="T42" fmla="*/ 656 w 1271"/>
                <a:gd name="T43" fmla="*/ 474 h 564"/>
                <a:gd name="T44" fmla="*/ 628 w 1271"/>
                <a:gd name="T45" fmla="*/ 467 h 564"/>
                <a:gd name="T46" fmla="*/ 595 w 1271"/>
                <a:gd name="T47" fmla="*/ 467 h 564"/>
                <a:gd name="T48" fmla="*/ 562 w 1271"/>
                <a:gd name="T49" fmla="*/ 474 h 564"/>
                <a:gd name="T50" fmla="*/ 528 w 1271"/>
                <a:gd name="T51" fmla="*/ 482 h 564"/>
                <a:gd name="T52" fmla="*/ 490 w 1271"/>
                <a:gd name="T53" fmla="*/ 495 h 564"/>
                <a:gd name="T54" fmla="*/ 451 w 1271"/>
                <a:gd name="T55" fmla="*/ 509 h 564"/>
                <a:gd name="T56" fmla="*/ 413 w 1271"/>
                <a:gd name="T57" fmla="*/ 522 h 564"/>
                <a:gd name="T58" fmla="*/ 374 w 1271"/>
                <a:gd name="T59" fmla="*/ 535 h 564"/>
                <a:gd name="T60" fmla="*/ 336 w 1271"/>
                <a:gd name="T61" fmla="*/ 545 h 564"/>
                <a:gd name="T62" fmla="*/ 298 w 1271"/>
                <a:gd name="T63" fmla="*/ 554 h 564"/>
                <a:gd name="T64" fmla="*/ 262 w 1271"/>
                <a:gd name="T65" fmla="*/ 561 h 564"/>
                <a:gd name="T66" fmla="*/ 226 w 1271"/>
                <a:gd name="T67" fmla="*/ 564 h 564"/>
                <a:gd name="T68" fmla="*/ 191 w 1271"/>
                <a:gd name="T69" fmla="*/ 558 h 564"/>
                <a:gd name="T70" fmla="*/ 191 w 1271"/>
                <a:gd name="T71" fmla="*/ 558 h 564"/>
                <a:gd name="T72" fmla="*/ 174 w 1271"/>
                <a:gd name="T73" fmla="*/ 511 h 564"/>
                <a:gd name="T74" fmla="*/ 148 w 1271"/>
                <a:gd name="T75" fmla="*/ 437 h 564"/>
                <a:gd name="T76" fmla="*/ 116 w 1271"/>
                <a:gd name="T77" fmla="*/ 346 h 564"/>
                <a:gd name="T78" fmla="*/ 83 w 1271"/>
                <a:gd name="T79" fmla="*/ 249 h 564"/>
                <a:gd name="T80" fmla="*/ 52 w 1271"/>
                <a:gd name="T81" fmla="*/ 156 h 564"/>
                <a:gd name="T82" fmla="*/ 26 w 1271"/>
                <a:gd name="T83" fmla="*/ 78 h 564"/>
                <a:gd name="T84" fmla="*/ 6 w 1271"/>
                <a:gd name="T85" fmla="*/ 23 h 564"/>
                <a:gd name="T86" fmla="*/ 0 w 1271"/>
                <a:gd name="T87" fmla="*/ 0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71"/>
                <a:gd name="T133" fmla="*/ 0 h 564"/>
                <a:gd name="T134" fmla="*/ 1271 w 1271"/>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71" h="564">
                  <a:moveTo>
                    <a:pt x="1271" y="467"/>
                  </a:moveTo>
                  <a:lnTo>
                    <a:pt x="1271" y="467"/>
                  </a:lnTo>
                  <a:lnTo>
                    <a:pt x="1242" y="480"/>
                  </a:lnTo>
                  <a:lnTo>
                    <a:pt x="1208" y="489"/>
                  </a:lnTo>
                  <a:lnTo>
                    <a:pt x="1172" y="490"/>
                  </a:lnTo>
                  <a:lnTo>
                    <a:pt x="1131" y="489"/>
                  </a:lnTo>
                  <a:lnTo>
                    <a:pt x="1090" y="485"/>
                  </a:lnTo>
                  <a:lnTo>
                    <a:pt x="1048" y="477"/>
                  </a:lnTo>
                  <a:lnTo>
                    <a:pt x="1002" y="469"/>
                  </a:lnTo>
                  <a:lnTo>
                    <a:pt x="960" y="463"/>
                  </a:lnTo>
                  <a:lnTo>
                    <a:pt x="917" y="456"/>
                  </a:lnTo>
                  <a:lnTo>
                    <a:pt x="876" y="451"/>
                  </a:lnTo>
                  <a:lnTo>
                    <a:pt x="838" y="451"/>
                  </a:lnTo>
                  <a:lnTo>
                    <a:pt x="804" y="454"/>
                  </a:lnTo>
                  <a:lnTo>
                    <a:pt x="775" y="463"/>
                  </a:lnTo>
                  <a:lnTo>
                    <a:pt x="749" y="477"/>
                  </a:lnTo>
                  <a:lnTo>
                    <a:pt x="732" y="502"/>
                  </a:lnTo>
                  <a:lnTo>
                    <a:pt x="719" y="532"/>
                  </a:lnTo>
                  <a:lnTo>
                    <a:pt x="702" y="505"/>
                  </a:lnTo>
                  <a:lnTo>
                    <a:pt x="680" y="485"/>
                  </a:lnTo>
                  <a:lnTo>
                    <a:pt x="656" y="474"/>
                  </a:lnTo>
                  <a:lnTo>
                    <a:pt x="628" y="467"/>
                  </a:lnTo>
                  <a:lnTo>
                    <a:pt x="595" y="467"/>
                  </a:lnTo>
                  <a:lnTo>
                    <a:pt x="562" y="474"/>
                  </a:lnTo>
                  <a:lnTo>
                    <a:pt x="528" y="482"/>
                  </a:lnTo>
                  <a:lnTo>
                    <a:pt x="490" y="495"/>
                  </a:lnTo>
                  <a:lnTo>
                    <a:pt x="451" y="509"/>
                  </a:lnTo>
                  <a:lnTo>
                    <a:pt x="413" y="522"/>
                  </a:lnTo>
                  <a:lnTo>
                    <a:pt x="374" y="535"/>
                  </a:lnTo>
                  <a:lnTo>
                    <a:pt x="336" y="545"/>
                  </a:lnTo>
                  <a:lnTo>
                    <a:pt x="298" y="554"/>
                  </a:lnTo>
                  <a:lnTo>
                    <a:pt x="262" y="561"/>
                  </a:lnTo>
                  <a:lnTo>
                    <a:pt x="226" y="564"/>
                  </a:lnTo>
                  <a:lnTo>
                    <a:pt x="191" y="558"/>
                  </a:lnTo>
                  <a:lnTo>
                    <a:pt x="174" y="511"/>
                  </a:lnTo>
                  <a:lnTo>
                    <a:pt x="148" y="437"/>
                  </a:lnTo>
                  <a:lnTo>
                    <a:pt x="116" y="346"/>
                  </a:lnTo>
                  <a:lnTo>
                    <a:pt x="83" y="249"/>
                  </a:lnTo>
                  <a:lnTo>
                    <a:pt x="52" y="156"/>
                  </a:lnTo>
                  <a:lnTo>
                    <a:pt x="26" y="78"/>
                  </a:lnTo>
                  <a:lnTo>
                    <a:pt x="6" y="23"/>
                  </a:lnTo>
                  <a:lnTo>
                    <a:pt x="0"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506" name="Freeform 28"/>
            <p:cNvSpPr>
              <a:spLocks/>
            </p:cNvSpPr>
            <p:nvPr/>
          </p:nvSpPr>
          <p:spPr bwMode="auto">
            <a:xfrm>
              <a:off x="5034" y="2881"/>
              <a:ext cx="1441" cy="683"/>
            </a:xfrm>
            <a:custGeom>
              <a:avLst/>
              <a:gdLst>
                <a:gd name="T0" fmla="*/ 1198 w 1441"/>
                <a:gd name="T1" fmla="*/ 23 h 683"/>
                <a:gd name="T2" fmla="*/ 1258 w 1441"/>
                <a:gd name="T3" fmla="*/ 138 h 683"/>
                <a:gd name="T4" fmla="*/ 1431 w 1441"/>
                <a:gd name="T5" fmla="*/ 507 h 683"/>
                <a:gd name="T6" fmla="*/ 1432 w 1441"/>
                <a:gd name="T7" fmla="*/ 549 h 683"/>
                <a:gd name="T8" fmla="*/ 1382 w 1441"/>
                <a:gd name="T9" fmla="*/ 546 h 683"/>
                <a:gd name="T10" fmla="*/ 1297 w 1441"/>
                <a:gd name="T11" fmla="*/ 549 h 683"/>
                <a:gd name="T12" fmla="*/ 1186 w 1441"/>
                <a:gd name="T13" fmla="*/ 549 h 683"/>
                <a:gd name="T14" fmla="*/ 1076 w 1441"/>
                <a:gd name="T15" fmla="*/ 555 h 683"/>
                <a:gd name="T16" fmla="*/ 985 w 1441"/>
                <a:gd name="T17" fmla="*/ 562 h 683"/>
                <a:gd name="T18" fmla="*/ 952 w 1441"/>
                <a:gd name="T19" fmla="*/ 582 h 683"/>
                <a:gd name="T20" fmla="*/ 903 w 1441"/>
                <a:gd name="T21" fmla="*/ 613 h 683"/>
                <a:gd name="T22" fmla="*/ 813 w 1441"/>
                <a:gd name="T23" fmla="*/ 621 h 683"/>
                <a:gd name="T24" fmla="*/ 721 w 1441"/>
                <a:gd name="T25" fmla="*/ 624 h 683"/>
                <a:gd name="T26" fmla="*/ 672 w 1441"/>
                <a:gd name="T27" fmla="*/ 618 h 683"/>
                <a:gd name="T28" fmla="*/ 659 w 1441"/>
                <a:gd name="T29" fmla="*/ 595 h 683"/>
                <a:gd name="T30" fmla="*/ 626 w 1441"/>
                <a:gd name="T31" fmla="*/ 601 h 683"/>
                <a:gd name="T32" fmla="*/ 541 w 1441"/>
                <a:gd name="T33" fmla="*/ 616 h 683"/>
                <a:gd name="T34" fmla="*/ 434 w 1441"/>
                <a:gd name="T35" fmla="*/ 637 h 683"/>
                <a:gd name="T36" fmla="*/ 328 w 1441"/>
                <a:gd name="T37" fmla="*/ 660 h 683"/>
                <a:gd name="T38" fmla="*/ 248 w 1441"/>
                <a:gd name="T39" fmla="*/ 675 h 683"/>
                <a:gd name="T40" fmla="*/ 196 w 1441"/>
                <a:gd name="T41" fmla="*/ 683 h 683"/>
                <a:gd name="T42" fmla="*/ 174 w 1441"/>
                <a:gd name="T43" fmla="*/ 663 h 683"/>
                <a:gd name="T44" fmla="*/ 164 w 1441"/>
                <a:gd name="T45" fmla="*/ 610 h 683"/>
                <a:gd name="T46" fmla="*/ 114 w 1441"/>
                <a:gd name="T47" fmla="*/ 431 h 683"/>
                <a:gd name="T48" fmla="*/ 38 w 1441"/>
                <a:gd name="T49" fmla="*/ 176 h 683"/>
                <a:gd name="T50" fmla="*/ 2 w 1441"/>
                <a:gd name="T51" fmla="*/ 47 h 683"/>
                <a:gd name="T52" fmla="*/ 9 w 1441"/>
                <a:gd name="T53" fmla="*/ 13 h 683"/>
                <a:gd name="T54" fmla="*/ 55 w 1441"/>
                <a:gd name="T55" fmla="*/ 4 h 683"/>
                <a:gd name="T56" fmla="*/ 59 w 1441"/>
                <a:gd name="T57" fmla="*/ 23 h 683"/>
                <a:gd name="T58" fmla="*/ 51 w 1441"/>
                <a:gd name="T59" fmla="*/ 73 h 683"/>
                <a:gd name="T60" fmla="*/ 135 w 1441"/>
                <a:gd name="T61" fmla="*/ 349 h 683"/>
                <a:gd name="T62" fmla="*/ 213 w 1441"/>
                <a:gd name="T63" fmla="*/ 604 h 683"/>
                <a:gd name="T64" fmla="*/ 250 w 1441"/>
                <a:gd name="T65" fmla="*/ 623 h 683"/>
                <a:gd name="T66" fmla="*/ 324 w 1441"/>
                <a:gd name="T67" fmla="*/ 613 h 683"/>
                <a:gd name="T68" fmla="*/ 417 w 1441"/>
                <a:gd name="T69" fmla="*/ 600 h 683"/>
                <a:gd name="T70" fmla="*/ 511 w 1441"/>
                <a:gd name="T71" fmla="*/ 578 h 683"/>
                <a:gd name="T72" fmla="*/ 588 w 1441"/>
                <a:gd name="T73" fmla="*/ 555 h 683"/>
                <a:gd name="T74" fmla="*/ 644 w 1441"/>
                <a:gd name="T75" fmla="*/ 529 h 683"/>
                <a:gd name="T76" fmla="*/ 695 w 1441"/>
                <a:gd name="T77" fmla="*/ 522 h 683"/>
                <a:gd name="T78" fmla="*/ 716 w 1441"/>
                <a:gd name="T79" fmla="*/ 549 h 683"/>
                <a:gd name="T80" fmla="*/ 762 w 1441"/>
                <a:gd name="T81" fmla="*/ 555 h 683"/>
                <a:gd name="T82" fmla="*/ 857 w 1441"/>
                <a:gd name="T83" fmla="*/ 549 h 683"/>
                <a:gd name="T84" fmla="*/ 907 w 1441"/>
                <a:gd name="T85" fmla="*/ 546 h 683"/>
                <a:gd name="T86" fmla="*/ 926 w 1441"/>
                <a:gd name="T87" fmla="*/ 517 h 683"/>
                <a:gd name="T88" fmla="*/ 962 w 1441"/>
                <a:gd name="T89" fmla="*/ 506 h 683"/>
                <a:gd name="T90" fmla="*/ 1011 w 1441"/>
                <a:gd name="T91" fmla="*/ 517 h 683"/>
                <a:gd name="T92" fmla="*/ 1078 w 1441"/>
                <a:gd name="T93" fmla="*/ 525 h 683"/>
                <a:gd name="T94" fmla="*/ 1173 w 1441"/>
                <a:gd name="T95" fmla="*/ 526 h 683"/>
                <a:gd name="T96" fmla="*/ 1273 w 1441"/>
                <a:gd name="T97" fmla="*/ 522 h 683"/>
                <a:gd name="T98" fmla="*/ 1356 w 1441"/>
                <a:gd name="T99" fmla="*/ 517 h 683"/>
                <a:gd name="T100" fmla="*/ 1401 w 1441"/>
                <a:gd name="T101" fmla="*/ 513 h 683"/>
                <a:gd name="T102" fmla="*/ 1373 w 1441"/>
                <a:gd name="T103" fmla="*/ 454 h 683"/>
                <a:gd name="T104" fmla="*/ 1329 w 1441"/>
                <a:gd name="T105" fmla="*/ 344 h 683"/>
                <a:gd name="T106" fmla="*/ 1232 w 1441"/>
                <a:gd name="T107" fmla="*/ 134 h 683"/>
                <a:gd name="T108" fmla="*/ 1179 w 1441"/>
                <a:gd name="T109" fmla="*/ 18 h 6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41"/>
                <a:gd name="T166" fmla="*/ 0 h 683"/>
                <a:gd name="T167" fmla="*/ 1441 w 1441"/>
                <a:gd name="T168" fmla="*/ 683 h 6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41" h="683">
                  <a:moveTo>
                    <a:pt x="1179" y="18"/>
                  </a:moveTo>
                  <a:lnTo>
                    <a:pt x="1188" y="17"/>
                  </a:lnTo>
                  <a:lnTo>
                    <a:pt x="1198" y="23"/>
                  </a:lnTo>
                  <a:lnTo>
                    <a:pt x="1211" y="41"/>
                  </a:lnTo>
                  <a:lnTo>
                    <a:pt x="1229" y="80"/>
                  </a:lnTo>
                  <a:lnTo>
                    <a:pt x="1258" y="138"/>
                  </a:lnTo>
                  <a:lnTo>
                    <a:pt x="1300" y="228"/>
                  </a:lnTo>
                  <a:lnTo>
                    <a:pt x="1356" y="349"/>
                  </a:lnTo>
                  <a:lnTo>
                    <a:pt x="1431" y="507"/>
                  </a:lnTo>
                  <a:lnTo>
                    <a:pt x="1438" y="526"/>
                  </a:lnTo>
                  <a:lnTo>
                    <a:pt x="1441" y="542"/>
                  </a:lnTo>
                  <a:lnTo>
                    <a:pt x="1432" y="549"/>
                  </a:lnTo>
                  <a:lnTo>
                    <a:pt x="1411" y="549"/>
                  </a:lnTo>
                  <a:lnTo>
                    <a:pt x="1399" y="546"/>
                  </a:lnTo>
                  <a:lnTo>
                    <a:pt x="1382" y="546"/>
                  </a:lnTo>
                  <a:lnTo>
                    <a:pt x="1359" y="546"/>
                  </a:lnTo>
                  <a:lnTo>
                    <a:pt x="1330" y="546"/>
                  </a:lnTo>
                  <a:lnTo>
                    <a:pt x="1297" y="549"/>
                  </a:lnTo>
                  <a:lnTo>
                    <a:pt x="1263" y="549"/>
                  </a:lnTo>
                  <a:lnTo>
                    <a:pt x="1225" y="549"/>
                  </a:lnTo>
                  <a:lnTo>
                    <a:pt x="1186" y="549"/>
                  </a:lnTo>
                  <a:lnTo>
                    <a:pt x="1150" y="554"/>
                  </a:lnTo>
                  <a:lnTo>
                    <a:pt x="1110" y="555"/>
                  </a:lnTo>
                  <a:lnTo>
                    <a:pt x="1076" y="555"/>
                  </a:lnTo>
                  <a:lnTo>
                    <a:pt x="1041" y="559"/>
                  </a:lnTo>
                  <a:lnTo>
                    <a:pt x="1011" y="562"/>
                  </a:lnTo>
                  <a:lnTo>
                    <a:pt x="985" y="562"/>
                  </a:lnTo>
                  <a:lnTo>
                    <a:pt x="965" y="562"/>
                  </a:lnTo>
                  <a:lnTo>
                    <a:pt x="949" y="562"/>
                  </a:lnTo>
                  <a:lnTo>
                    <a:pt x="952" y="582"/>
                  </a:lnTo>
                  <a:lnTo>
                    <a:pt x="943" y="600"/>
                  </a:lnTo>
                  <a:lnTo>
                    <a:pt x="929" y="607"/>
                  </a:lnTo>
                  <a:lnTo>
                    <a:pt x="903" y="613"/>
                  </a:lnTo>
                  <a:lnTo>
                    <a:pt x="879" y="618"/>
                  </a:lnTo>
                  <a:lnTo>
                    <a:pt x="846" y="618"/>
                  </a:lnTo>
                  <a:lnTo>
                    <a:pt x="813" y="621"/>
                  </a:lnTo>
                  <a:lnTo>
                    <a:pt x="778" y="623"/>
                  </a:lnTo>
                  <a:lnTo>
                    <a:pt x="748" y="624"/>
                  </a:lnTo>
                  <a:lnTo>
                    <a:pt x="721" y="624"/>
                  </a:lnTo>
                  <a:lnTo>
                    <a:pt x="699" y="624"/>
                  </a:lnTo>
                  <a:lnTo>
                    <a:pt x="685" y="623"/>
                  </a:lnTo>
                  <a:lnTo>
                    <a:pt x="672" y="618"/>
                  </a:lnTo>
                  <a:lnTo>
                    <a:pt x="666" y="613"/>
                  </a:lnTo>
                  <a:lnTo>
                    <a:pt x="660" y="604"/>
                  </a:lnTo>
                  <a:lnTo>
                    <a:pt x="659" y="595"/>
                  </a:lnTo>
                  <a:lnTo>
                    <a:pt x="653" y="595"/>
                  </a:lnTo>
                  <a:lnTo>
                    <a:pt x="644" y="597"/>
                  </a:lnTo>
                  <a:lnTo>
                    <a:pt x="626" y="601"/>
                  </a:lnTo>
                  <a:lnTo>
                    <a:pt x="603" y="605"/>
                  </a:lnTo>
                  <a:lnTo>
                    <a:pt x="574" y="610"/>
                  </a:lnTo>
                  <a:lnTo>
                    <a:pt x="541" y="616"/>
                  </a:lnTo>
                  <a:lnTo>
                    <a:pt x="508" y="623"/>
                  </a:lnTo>
                  <a:lnTo>
                    <a:pt x="472" y="629"/>
                  </a:lnTo>
                  <a:lnTo>
                    <a:pt x="434" y="637"/>
                  </a:lnTo>
                  <a:lnTo>
                    <a:pt x="398" y="644"/>
                  </a:lnTo>
                  <a:lnTo>
                    <a:pt x="364" y="650"/>
                  </a:lnTo>
                  <a:lnTo>
                    <a:pt x="328" y="660"/>
                  </a:lnTo>
                  <a:lnTo>
                    <a:pt x="298" y="666"/>
                  </a:lnTo>
                  <a:lnTo>
                    <a:pt x="272" y="670"/>
                  </a:lnTo>
                  <a:lnTo>
                    <a:pt x="248" y="675"/>
                  </a:lnTo>
                  <a:lnTo>
                    <a:pt x="233" y="679"/>
                  </a:lnTo>
                  <a:lnTo>
                    <a:pt x="210" y="683"/>
                  </a:lnTo>
                  <a:lnTo>
                    <a:pt x="196" y="683"/>
                  </a:lnTo>
                  <a:lnTo>
                    <a:pt x="186" y="682"/>
                  </a:lnTo>
                  <a:lnTo>
                    <a:pt x="179" y="675"/>
                  </a:lnTo>
                  <a:lnTo>
                    <a:pt x="174" y="663"/>
                  </a:lnTo>
                  <a:lnTo>
                    <a:pt x="173" y="646"/>
                  </a:lnTo>
                  <a:lnTo>
                    <a:pt x="170" y="629"/>
                  </a:lnTo>
                  <a:lnTo>
                    <a:pt x="164" y="610"/>
                  </a:lnTo>
                  <a:lnTo>
                    <a:pt x="154" y="572"/>
                  </a:lnTo>
                  <a:lnTo>
                    <a:pt x="137" y="509"/>
                  </a:lnTo>
                  <a:lnTo>
                    <a:pt x="114" y="431"/>
                  </a:lnTo>
                  <a:lnTo>
                    <a:pt x="88" y="341"/>
                  </a:lnTo>
                  <a:lnTo>
                    <a:pt x="61" y="255"/>
                  </a:lnTo>
                  <a:lnTo>
                    <a:pt x="38" y="176"/>
                  </a:lnTo>
                  <a:lnTo>
                    <a:pt x="18" y="109"/>
                  </a:lnTo>
                  <a:lnTo>
                    <a:pt x="6" y="69"/>
                  </a:lnTo>
                  <a:lnTo>
                    <a:pt x="2" y="47"/>
                  </a:lnTo>
                  <a:lnTo>
                    <a:pt x="0" y="30"/>
                  </a:lnTo>
                  <a:lnTo>
                    <a:pt x="2" y="18"/>
                  </a:lnTo>
                  <a:lnTo>
                    <a:pt x="9" y="13"/>
                  </a:lnTo>
                  <a:lnTo>
                    <a:pt x="20" y="8"/>
                  </a:lnTo>
                  <a:lnTo>
                    <a:pt x="35" y="5"/>
                  </a:lnTo>
                  <a:lnTo>
                    <a:pt x="55" y="4"/>
                  </a:lnTo>
                  <a:lnTo>
                    <a:pt x="78" y="0"/>
                  </a:lnTo>
                  <a:lnTo>
                    <a:pt x="69" y="13"/>
                  </a:lnTo>
                  <a:lnTo>
                    <a:pt x="59" y="23"/>
                  </a:lnTo>
                  <a:lnTo>
                    <a:pt x="51" y="31"/>
                  </a:lnTo>
                  <a:lnTo>
                    <a:pt x="39" y="37"/>
                  </a:lnTo>
                  <a:lnTo>
                    <a:pt x="51" y="73"/>
                  </a:lnTo>
                  <a:lnTo>
                    <a:pt x="74" y="147"/>
                  </a:lnTo>
                  <a:lnTo>
                    <a:pt x="101" y="243"/>
                  </a:lnTo>
                  <a:lnTo>
                    <a:pt x="135" y="349"/>
                  </a:lnTo>
                  <a:lnTo>
                    <a:pt x="164" y="450"/>
                  </a:lnTo>
                  <a:lnTo>
                    <a:pt x="193" y="541"/>
                  </a:lnTo>
                  <a:lnTo>
                    <a:pt x="213" y="604"/>
                  </a:lnTo>
                  <a:lnTo>
                    <a:pt x="219" y="624"/>
                  </a:lnTo>
                  <a:lnTo>
                    <a:pt x="233" y="624"/>
                  </a:lnTo>
                  <a:lnTo>
                    <a:pt x="250" y="623"/>
                  </a:lnTo>
                  <a:lnTo>
                    <a:pt x="269" y="621"/>
                  </a:lnTo>
                  <a:lnTo>
                    <a:pt x="296" y="618"/>
                  </a:lnTo>
                  <a:lnTo>
                    <a:pt x="324" y="613"/>
                  </a:lnTo>
                  <a:lnTo>
                    <a:pt x="352" y="610"/>
                  </a:lnTo>
                  <a:lnTo>
                    <a:pt x="386" y="604"/>
                  </a:lnTo>
                  <a:lnTo>
                    <a:pt x="417" y="600"/>
                  </a:lnTo>
                  <a:lnTo>
                    <a:pt x="449" y="592"/>
                  </a:lnTo>
                  <a:lnTo>
                    <a:pt x="480" y="585"/>
                  </a:lnTo>
                  <a:lnTo>
                    <a:pt x="511" y="578"/>
                  </a:lnTo>
                  <a:lnTo>
                    <a:pt x="539" y="572"/>
                  </a:lnTo>
                  <a:lnTo>
                    <a:pt x="565" y="564"/>
                  </a:lnTo>
                  <a:lnTo>
                    <a:pt x="588" y="555"/>
                  </a:lnTo>
                  <a:lnTo>
                    <a:pt x="607" y="546"/>
                  </a:lnTo>
                  <a:lnTo>
                    <a:pt x="621" y="541"/>
                  </a:lnTo>
                  <a:lnTo>
                    <a:pt x="644" y="529"/>
                  </a:lnTo>
                  <a:lnTo>
                    <a:pt x="666" y="522"/>
                  </a:lnTo>
                  <a:lnTo>
                    <a:pt x="680" y="520"/>
                  </a:lnTo>
                  <a:lnTo>
                    <a:pt x="695" y="522"/>
                  </a:lnTo>
                  <a:lnTo>
                    <a:pt x="708" y="529"/>
                  </a:lnTo>
                  <a:lnTo>
                    <a:pt x="712" y="538"/>
                  </a:lnTo>
                  <a:lnTo>
                    <a:pt x="716" y="549"/>
                  </a:lnTo>
                  <a:lnTo>
                    <a:pt x="719" y="562"/>
                  </a:lnTo>
                  <a:lnTo>
                    <a:pt x="736" y="559"/>
                  </a:lnTo>
                  <a:lnTo>
                    <a:pt x="762" y="555"/>
                  </a:lnTo>
                  <a:lnTo>
                    <a:pt x="794" y="554"/>
                  </a:lnTo>
                  <a:lnTo>
                    <a:pt x="825" y="549"/>
                  </a:lnTo>
                  <a:lnTo>
                    <a:pt x="857" y="549"/>
                  </a:lnTo>
                  <a:lnTo>
                    <a:pt x="884" y="549"/>
                  </a:lnTo>
                  <a:lnTo>
                    <a:pt x="902" y="546"/>
                  </a:lnTo>
                  <a:lnTo>
                    <a:pt x="907" y="546"/>
                  </a:lnTo>
                  <a:lnTo>
                    <a:pt x="912" y="536"/>
                  </a:lnTo>
                  <a:lnTo>
                    <a:pt x="917" y="526"/>
                  </a:lnTo>
                  <a:lnTo>
                    <a:pt x="926" y="517"/>
                  </a:lnTo>
                  <a:lnTo>
                    <a:pt x="936" y="509"/>
                  </a:lnTo>
                  <a:lnTo>
                    <a:pt x="949" y="506"/>
                  </a:lnTo>
                  <a:lnTo>
                    <a:pt x="962" y="506"/>
                  </a:lnTo>
                  <a:lnTo>
                    <a:pt x="979" y="507"/>
                  </a:lnTo>
                  <a:lnTo>
                    <a:pt x="997" y="513"/>
                  </a:lnTo>
                  <a:lnTo>
                    <a:pt x="1011" y="517"/>
                  </a:lnTo>
                  <a:lnTo>
                    <a:pt x="1028" y="522"/>
                  </a:lnTo>
                  <a:lnTo>
                    <a:pt x="1051" y="525"/>
                  </a:lnTo>
                  <a:lnTo>
                    <a:pt x="1078" y="525"/>
                  </a:lnTo>
                  <a:lnTo>
                    <a:pt x="1109" y="526"/>
                  </a:lnTo>
                  <a:lnTo>
                    <a:pt x="1139" y="526"/>
                  </a:lnTo>
                  <a:lnTo>
                    <a:pt x="1173" y="526"/>
                  </a:lnTo>
                  <a:lnTo>
                    <a:pt x="1206" y="526"/>
                  </a:lnTo>
                  <a:lnTo>
                    <a:pt x="1241" y="525"/>
                  </a:lnTo>
                  <a:lnTo>
                    <a:pt x="1273" y="522"/>
                  </a:lnTo>
                  <a:lnTo>
                    <a:pt x="1304" y="522"/>
                  </a:lnTo>
                  <a:lnTo>
                    <a:pt x="1332" y="520"/>
                  </a:lnTo>
                  <a:lnTo>
                    <a:pt x="1356" y="517"/>
                  </a:lnTo>
                  <a:lnTo>
                    <a:pt x="1378" y="516"/>
                  </a:lnTo>
                  <a:lnTo>
                    <a:pt x="1392" y="516"/>
                  </a:lnTo>
                  <a:lnTo>
                    <a:pt x="1401" y="513"/>
                  </a:lnTo>
                  <a:lnTo>
                    <a:pt x="1396" y="506"/>
                  </a:lnTo>
                  <a:lnTo>
                    <a:pt x="1386" y="483"/>
                  </a:lnTo>
                  <a:lnTo>
                    <a:pt x="1373" y="454"/>
                  </a:lnTo>
                  <a:lnTo>
                    <a:pt x="1369" y="435"/>
                  </a:lnTo>
                  <a:lnTo>
                    <a:pt x="1355" y="399"/>
                  </a:lnTo>
                  <a:lnTo>
                    <a:pt x="1329" y="344"/>
                  </a:lnTo>
                  <a:lnTo>
                    <a:pt x="1297" y="278"/>
                  </a:lnTo>
                  <a:lnTo>
                    <a:pt x="1264" y="204"/>
                  </a:lnTo>
                  <a:lnTo>
                    <a:pt x="1232" y="134"/>
                  </a:lnTo>
                  <a:lnTo>
                    <a:pt x="1206" y="73"/>
                  </a:lnTo>
                  <a:lnTo>
                    <a:pt x="1186" y="34"/>
                  </a:lnTo>
                  <a:lnTo>
                    <a:pt x="1179" y="18"/>
                  </a:lnTo>
                  <a:close/>
                </a:path>
              </a:pathLst>
            </a:custGeom>
            <a:solidFill>
              <a:srgbClr val="000000"/>
            </a:solidFill>
            <a:ln w="9525">
              <a:solidFill>
                <a:srgbClr val="0000FF"/>
              </a:solidFill>
              <a:round/>
              <a:headEnd/>
              <a:tailEnd/>
            </a:ln>
          </p:spPr>
          <p:txBody>
            <a:bodyPr/>
            <a:lstStyle/>
            <a:p>
              <a:endParaRPr lang="vi-VN" sz="1050"/>
            </a:p>
          </p:txBody>
        </p:sp>
        <p:sp>
          <p:nvSpPr>
            <p:cNvPr id="20507" name="Freeform 29"/>
            <p:cNvSpPr>
              <a:spLocks/>
            </p:cNvSpPr>
            <p:nvPr/>
          </p:nvSpPr>
          <p:spPr bwMode="auto">
            <a:xfrm>
              <a:off x="5073" y="2795"/>
              <a:ext cx="1362" cy="710"/>
            </a:xfrm>
            <a:custGeom>
              <a:avLst/>
              <a:gdLst>
                <a:gd name="T0" fmla="*/ 59 w 1362"/>
                <a:gd name="T1" fmla="*/ 54 h 710"/>
                <a:gd name="T2" fmla="*/ 30 w 1362"/>
                <a:gd name="T3" fmla="*/ 99 h 710"/>
                <a:gd name="T4" fmla="*/ 0 w 1362"/>
                <a:gd name="T5" fmla="*/ 123 h 710"/>
                <a:gd name="T6" fmla="*/ 12 w 1362"/>
                <a:gd name="T7" fmla="*/ 159 h 710"/>
                <a:gd name="T8" fmla="*/ 62 w 1362"/>
                <a:gd name="T9" fmla="*/ 329 h 710"/>
                <a:gd name="T10" fmla="*/ 125 w 1362"/>
                <a:gd name="T11" fmla="*/ 536 h 710"/>
                <a:gd name="T12" fmla="*/ 174 w 1362"/>
                <a:gd name="T13" fmla="*/ 690 h 710"/>
                <a:gd name="T14" fmla="*/ 180 w 1362"/>
                <a:gd name="T15" fmla="*/ 710 h 710"/>
                <a:gd name="T16" fmla="*/ 211 w 1362"/>
                <a:gd name="T17" fmla="*/ 709 h 710"/>
                <a:gd name="T18" fmla="*/ 257 w 1362"/>
                <a:gd name="T19" fmla="*/ 704 h 710"/>
                <a:gd name="T20" fmla="*/ 313 w 1362"/>
                <a:gd name="T21" fmla="*/ 696 h 710"/>
                <a:gd name="T22" fmla="*/ 378 w 1362"/>
                <a:gd name="T23" fmla="*/ 686 h 710"/>
                <a:gd name="T24" fmla="*/ 441 w 1362"/>
                <a:gd name="T25" fmla="*/ 671 h 710"/>
                <a:gd name="T26" fmla="*/ 500 w 1362"/>
                <a:gd name="T27" fmla="*/ 658 h 710"/>
                <a:gd name="T28" fmla="*/ 549 w 1362"/>
                <a:gd name="T29" fmla="*/ 641 h 710"/>
                <a:gd name="T30" fmla="*/ 582 w 1362"/>
                <a:gd name="T31" fmla="*/ 627 h 710"/>
                <a:gd name="T32" fmla="*/ 605 w 1362"/>
                <a:gd name="T33" fmla="*/ 615 h 710"/>
                <a:gd name="T34" fmla="*/ 641 w 1362"/>
                <a:gd name="T35" fmla="*/ 606 h 710"/>
                <a:gd name="T36" fmla="*/ 669 w 1362"/>
                <a:gd name="T37" fmla="*/ 615 h 710"/>
                <a:gd name="T38" fmla="*/ 677 w 1362"/>
                <a:gd name="T39" fmla="*/ 635 h 710"/>
                <a:gd name="T40" fmla="*/ 680 w 1362"/>
                <a:gd name="T41" fmla="*/ 648 h 710"/>
                <a:gd name="T42" fmla="*/ 723 w 1362"/>
                <a:gd name="T43" fmla="*/ 641 h 710"/>
                <a:gd name="T44" fmla="*/ 786 w 1362"/>
                <a:gd name="T45" fmla="*/ 635 h 710"/>
                <a:gd name="T46" fmla="*/ 845 w 1362"/>
                <a:gd name="T47" fmla="*/ 635 h 710"/>
                <a:gd name="T48" fmla="*/ 868 w 1362"/>
                <a:gd name="T49" fmla="*/ 632 h 710"/>
                <a:gd name="T50" fmla="*/ 873 w 1362"/>
                <a:gd name="T51" fmla="*/ 622 h 710"/>
                <a:gd name="T52" fmla="*/ 887 w 1362"/>
                <a:gd name="T53" fmla="*/ 603 h 710"/>
                <a:gd name="T54" fmla="*/ 910 w 1362"/>
                <a:gd name="T55" fmla="*/ 592 h 710"/>
                <a:gd name="T56" fmla="*/ 940 w 1362"/>
                <a:gd name="T57" fmla="*/ 593 h 710"/>
                <a:gd name="T58" fmla="*/ 958 w 1362"/>
                <a:gd name="T59" fmla="*/ 599 h 710"/>
                <a:gd name="T60" fmla="*/ 989 w 1362"/>
                <a:gd name="T61" fmla="*/ 608 h 710"/>
                <a:gd name="T62" fmla="*/ 1039 w 1362"/>
                <a:gd name="T63" fmla="*/ 611 h 710"/>
                <a:gd name="T64" fmla="*/ 1100 w 1362"/>
                <a:gd name="T65" fmla="*/ 612 h 710"/>
                <a:gd name="T66" fmla="*/ 1167 w 1362"/>
                <a:gd name="T67" fmla="*/ 612 h 710"/>
                <a:gd name="T68" fmla="*/ 1234 w 1362"/>
                <a:gd name="T69" fmla="*/ 608 h 710"/>
                <a:gd name="T70" fmla="*/ 1293 w 1362"/>
                <a:gd name="T71" fmla="*/ 606 h 710"/>
                <a:gd name="T72" fmla="*/ 1339 w 1362"/>
                <a:gd name="T73" fmla="*/ 602 h 710"/>
                <a:gd name="T74" fmla="*/ 1362 w 1362"/>
                <a:gd name="T75" fmla="*/ 599 h 710"/>
                <a:gd name="T76" fmla="*/ 1357 w 1362"/>
                <a:gd name="T77" fmla="*/ 592 h 710"/>
                <a:gd name="T78" fmla="*/ 1334 w 1362"/>
                <a:gd name="T79" fmla="*/ 540 h 710"/>
                <a:gd name="T80" fmla="*/ 1330 w 1362"/>
                <a:gd name="T81" fmla="*/ 521 h 710"/>
                <a:gd name="T82" fmla="*/ 1284 w 1362"/>
                <a:gd name="T83" fmla="*/ 420 h 710"/>
                <a:gd name="T84" fmla="*/ 1211 w 1362"/>
                <a:gd name="T85" fmla="*/ 256 h 710"/>
                <a:gd name="T86" fmla="*/ 1139 w 1362"/>
                <a:gd name="T87" fmla="*/ 103 h 710"/>
                <a:gd name="T88" fmla="*/ 1108 w 1362"/>
                <a:gd name="T89" fmla="*/ 35 h 710"/>
                <a:gd name="T90" fmla="*/ 1083 w 1362"/>
                <a:gd name="T91" fmla="*/ 41 h 710"/>
                <a:gd name="T92" fmla="*/ 1019 w 1362"/>
                <a:gd name="T93" fmla="*/ 44 h 710"/>
                <a:gd name="T94" fmla="*/ 946 w 1362"/>
                <a:gd name="T95" fmla="*/ 35 h 710"/>
                <a:gd name="T96" fmla="*/ 864 w 1362"/>
                <a:gd name="T97" fmla="*/ 19 h 710"/>
                <a:gd name="T98" fmla="*/ 785 w 1362"/>
                <a:gd name="T99" fmla="*/ 6 h 710"/>
                <a:gd name="T100" fmla="*/ 713 w 1362"/>
                <a:gd name="T101" fmla="*/ 0 h 710"/>
                <a:gd name="T102" fmla="*/ 654 w 1362"/>
                <a:gd name="T103" fmla="*/ 5 h 710"/>
                <a:gd name="T104" fmla="*/ 611 w 1362"/>
                <a:gd name="T105" fmla="*/ 24 h 710"/>
                <a:gd name="T106" fmla="*/ 601 w 1362"/>
                <a:gd name="T107" fmla="*/ 41 h 710"/>
                <a:gd name="T108" fmla="*/ 531 w 1362"/>
                <a:gd name="T109" fmla="*/ 15 h 710"/>
                <a:gd name="T110" fmla="*/ 464 w 1362"/>
                <a:gd name="T111" fmla="*/ 9 h 710"/>
                <a:gd name="T112" fmla="*/ 401 w 1362"/>
                <a:gd name="T113" fmla="*/ 19 h 710"/>
                <a:gd name="T114" fmla="*/ 342 w 1362"/>
                <a:gd name="T115" fmla="*/ 35 h 710"/>
                <a:gd name="T116" fmla="*/ 278 w 1362"/>
                <a:gd name="T117" fmla="*/ 54 h 710"/>
                <a:gd name="T118" fmla="*/ 211 w 1362"/>
                <a:gd name="T119" fmla="*/ 70 h 710"/>
                <a:gd name="T120" fmla="*/ 140 w 1362"/>
                <a:gd name="T121" fmla="*/ 71 h 710"/>
                <a:gd name="T122" fmla="*/ 59 w 1362"/>
                <a:gd name="T123" fmla="*/ 54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62"/>
                <a:gd name="T187" fmla="*/ 0 h 710"/>
                <a:gd name="T188" fmla="*/ 1362 w 1362"/>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62" h="710">
                  <a:moveTo>
                    <a:pt x="59" y="54"/>
                  </a:moveTo>
                  <a:lnTo>
                    <a:pt x="59" y="54"/>
                  </a:ln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508" name="Freeform 30"/>
            <p:cNvSpPr>
              <a:spLocks/>
            </p:cNvSpPr>
            <p:nvPr/>
          </p:nvSpPr>
          <p:spPr bwMode="auto">
            <a:xfrm>
              <a:off x="5253" y="3407"/>
              <a:ext cx="70" cy="98"/>
            </a:xfrm>
            <a:custGeom>
              <a:avLst/>
              <a:gdLst>
                <a:gd name="T0" fmla="*/ 70 w 70"/>
                <a:gd name="T1" fmla="*/ 0 h 98"/>
                <a:gd name="T2" fmla="*/ 70 w 70"/>
                <a:gd name="T3" fmla="*/ 0 h 98"/>
                <a:gd name="T4" fmla="*/ 62 w 70"/>
                <a:gd name="T5" fmla="*/ 15 h 98"/>
                <a:gd name="T6" fmla="*/ 53 w 70"/>
                <a:gd name="T7" fmla="*/ 28 h 98"/>
                <a:gd name="T8" fmla="*/ 44 w 70"/>
                <a:gd name="T9" fmla="*/ 45 h 98"/>
                <a:gd name="T10" fmla="*/ 34 w 70"/>
                <a:gd name="T11" fmla="*/ 59 h 98"/>
                <a:gd name="T12" fmla="*/ 27 w 70"/>
                <a:gd name="T13" fmla="*/ 74 h 98"/>
                <a:gd name="T14" fmla="*/ 18 w 70"/>
                <a:gd name="T15" fmla="*/ 84 h 98"/>
                <a:gd name="T16" fmla="*/ 8 w 70"/>
                <a:gd name="T17" fmla="*/ 92 h 98"/>
                <a:gd name="T18" fmla="*/ 0 w 70"/>
                <a:gd name="T19" fmla="*/ 98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98"/>
                <a:gd name="T32" fmla="*/ 70 w 70"/>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98">
                  <a:moveTo>
                    <a:pt x="70" y="0"/>
                  </a:moveTo>
                  <a:lnTo>
                    <a:pt x="70" y="0"/>
                  </a:lnTo>
                  <a:lnTo>
                    <a:pt x="62" y="15"/>
                  </a:lnTo>
                  <a:lnTo>
                    <a:pt x="53" y="28"/>
                  </a:lnTo>
                  <a:lnTo>
                    <a:pt x="44" y="45"/>
                  </a:lnTo>
                  <a:lnTo>
                    <a:pt x="34" y="59"/>
                  </a:lnTo>
                  <a:lnTo>
                    <a:pt x="27" y="74"/>
                  </a:lnTo>
                  <a:lnTo>
                    <a:pt x="18" y="84"/>
                  </a:lnTo>
                  <a:lnTo>
                    <a:pt x="8" y="92"/>
                  </a:lnTo>
                  <a:lnTo>
                    <a:pt x="0" y="98"/>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509" name="Freeform 31"/>
            <p:cNvSpPr>
              <a:spLocks/>
            </p:cNvSpPr>
            <p:nvPr/>
          </p:nvSpPr>
          <p:spPr bwMode="auto">
            <a:xfrm>
              <a:off x="5851" y="3381"/>
              <a:ext cx="3" cy="49"/>
            </a:xfrm>
            <a:custGeom>
              <a:avLst/>
              <a:gdLst>
                <a:gd name="T0" fmla="*/ 0 w 3"/>
                <a:gd name="T1" fmla="*/ 0 h 49"/>
                <a:gd name="T2" fmla="*/ 0 w 3"/>
                <a:gd name="T3" fmla="*/ 0 h 49"/>
                <a:gd name="T4" fmla="*/ 0 w 3"/>
                <a:gd name="T5" fmla="*/ 12 h 49"/>
                <a:gd name="T6" fmla="*/ 3 w 3"/>
                <a:gd name="T7" fmla="*/ 29 h 49"/>
                <a:gd name="T8" fmla="*/ 3 w 3"/>
                <a:gd name="T9" fmla="*/ 45 h 49"/>
                <a:gd name="T10" fmla="*/ 3 w 3"/>
                <a:gd name="T11" fmla="*/ 49 h 49"/>
                <a:gd name="T12" fmla="*/ 0 60000 65536"/>
                <a:gd name="T13" fmla="*/ 0 60000 65536"/>
                <a:gd name="T14" fmla="*/ 0 60000 65536"/>
                <a:gd name="T15" fmla="*/ 0 60000 65536"/>
                <a:gd name="T16" fmla="*/ 0 60000 65536"/>
                <a:gd name="T17" fmla="*/ 0 60000 65536"/>
                <a:gd name="T18" fmla="*/ 0 w 3"/>
                <a:gd name="T19" fmla="*/ 0 h 49"/>
                <a:gd name="T20" fmla="*/ 3 w 3"/>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3" h="49">
                  <a:moveTo>
                    <a:pt x="0" y="0"/>
                  </a:moveTo>
                  <a:lnTo>
                    <a:pt x="0" y="0"/>
                  </a:lnTo>
                  <a:lnTo>
                    <a:pt x="0" y="12"/>
                  </a:lnTo>
                  <a:lnTo>
                    <a:pt x="3" y="29"/>
                  </a:lnTo>
                  <a:lnTo>
                    <a:pt x="3" y="45"/>
                  </a:lnTo>
                  <a:lnTo>
                    <a:pt x="3" y="49"/>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sz="1050"/>
            </a:p>
          </p:txBody>
        </p:sp>
        <p:sp>
          <p:nvSpPr>
            <p:cNvPr id="20510" name="Line 32"/>
            <p:cNvSpPr>
              <a:spLocks noChangeShapeType="1"/>
            </p:cNvSpPr>
            <p:nvPr/>
          </p:nvSpPr>
          <p:spPr bwMode="auto">
            <a:xfrm>
              <a:off x="5674" y="2836"/>
              <a:ext cx="173" cy="535"/>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sz="1050"/>
            </a:p>
          </p:txBody>
        </p:sp>
        <p:sp>
          <p:nvSpPr>
            <p:cNvPr id="20511" name="WordArt 33"/>
            <p:cNvSpPr>
              <a:spLocks noChangeArrowheads="1" noChangeShapeType="1" noTextEdit="1"/>
            </p:cNvSpPr>
            <p:nvPr/>
          </p:nvSpPr>
          <p:spPr bwMode="auto">
            <a:xfrm>
              <a:off x="5276" y="3570"/>
              <a:ext cx="390" cy="239"/>
            </a:xfrm>
            <a:prstGeom prst="rect">
              <a:avLst/>
            </a:prstGeom>
          </p:spPr>
          <p:txBody>
            <a:bodyPr wrap="none" fromWordArt="1">
              <a:prstTxWarp prst="textPlain">
                <a:avLst>
                  <a:gd name="adj" fmla="val 50000"/>
                </a:avLst>
              </a:prstTxWarp>
              <a:scene3d>
                <a:camera prst="legacyObliqueTopRight">
                  <a:rot lat="16199997" lon="20399998" rev="0"/>
                </a:camera>
                <a:lightRig rig="legacyFlat3" dir="b"/>
              </a:scene3d>
              <a:sp3d prstMaterial="legacyMatte">
                <a:extrusionClr>
                  <a:srgbClr val="008000"/>
                </a:extrusionClr>
                <a:contourClr>
                  <a:srgbClr val="008000"/>
                </a:contourClr>
              </a:sp3d>
            </a:bodyPr>
            <a:lstStyle/>
            <a:p>
              <a:r>
                <a:rPr lang="vi-VN" sz="2700" b="1" kern="10">
                  <a:ln w="9525">
                    <a:round/>
                    <a:headEnd/>
                    <a:tailEnd/>
                  </a:ln>
                  <a:solidFill>
                    <a:srgbClr val="008000"/>
                  </a:solidFill>
                </a:rPr>
                <a:t>KCT</a:t>
              </a:r>
            </a:p>
          </p:txBody>
        </p:sp>
      </p:grpSp>
      <p:sp>
        <p:nvSpPr>
          <p:cNvPr id="32" name="Text Box 21"/>
          <p:cNvSpPr txBox="1">
            <a:spLocks noChangeArrowheads="1"/>
          </p:cNvSpPr>
          <p:nvPr/>
        </p:nvSpPr>
        <p:spPr bwMode="auto">
          <a:xfrm>
            <a:off x="2216363" y="1166185"/>
            <a:ext cx="5627687" cy="858857"/>
          </a:xfrm>
          <a:prstGeom prst="horizontalScroll">
            <a:avLst/>
          </a:prstGeom>
          <a:solidFill>
            <a:srgbClr val="00B050"/>
          </a:solidFill>
          <a:ln w="12700" algn="ctr">
            <a:solidFill>
              <a:srgbClr val="FF0000"/>
            </a:solidFill>
            <a:miter lim="800000"/>
            <a:headEnd/>
            <a:tailEnd/>
          </a:ln>
          <a:effectLst/>
        </p:spPr>
        <p:txBody>
          <a:bodyPr wrap="square">
            <a:spAutoFit/>
          </a:bodyPr>
          <a:lstStyle/>
          <a:p>
            <a:pPr algn="ctr" rtl="0"/>
            <a:r>
              <a:rPr lang="vi-VN" sz="3600" b="1" i="0" u="none" strike="noStrike" kern="1200" baseline="0">
                <a:solidFill>
                  <a:srgbClr val="CC00FF"/>
                </a:solidFill>
                <a:latin typeface="Times New Roman" panose="02020603050405020304" pitchFamily="18" charset="0"/>
                <a:cs typeface="Times New Roman" panose="02020603050405020304" pitchFamily="18" charset="0"/>
              </a:rPr>
              <a:t>HƯỚNG DẪN VỀ NHÀ</a:t>
            </a:r>
          </a:p>
        </p:txBody>
      </p:sp>
    </p:spTree>
    <p:extLst>
      <p:ext uri="{BB962C8B-B14F-4D97-AF65-F5344CB8AC3E}">
        <p14:creationId xmlns:p14="http://schemas.microsoft.com/office/powerpoint/2010/main" val="404451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circle(in)">
                                      <p:cBhvr>
                                        <p:cTn id="7" dur="2000"/>
                                        <p:tgtEl>
                                          <p:spTgt spid="20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circle(in)">
                                      <p:cBhvr>
                                        <p:cTn id="12" dur="2000"/>
                                        <p:tgtEl>
                                          <p:spTgt spid="204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circle(in)">
                                      <p:cBhvr>
                                        <p:cTn id="17" dur="2000"/>
                                        <p:tgtEl>
                                          <p:spTgt spid="2048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1529033" y="2431800"/>
            <a:ext cx="60888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9850" cmpd="thickThin">
                <a:solidFill>
                  <a:srgbClr val="000000"/>
                </a:solidFill>
                <a:miter lim="800000"/>
                <a:headEnd/>
                <a:tailEnd/>
              </a14:hiddenLine>
            </a:ext>
          </a:extLst>
        </p:spPr>
        <p:txBody>
          <a:bodyPr wrap="square">
            <a:spAutoFit/>
          </a:bodyPr>
          <a:lstStyle>
            <a:lvl1pPr eaLnBrk="0" hangingPunct="0">
              <a:defRPr>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cs typeface="Times New Roman" panose="02020603050405020304" pitchFamily="18" charset="0"/>
              </a:defRPr>
            </a:lvl9pPr>
          </a:lstStyle>
          <a:p>
            <a:pPr algn="just" eaLnBrk="1" hangingPunct="1">
              <a:spcBef>
                <a:spcPct val="50000"/>
              </a:spcBef>
            </a:pPr>
            <a:r>
              <a:rPr lang="en-US" altLang="vi-VN" sz="2400" dirty="0"/>
              <a:t>    </a:t>
            </a:r>
            <a:endParaRPr lang="en-US" altLang="vi-VN" sz="2400" dirty="0">
              <a:solidFill>
                <a:srgbClr val="000000"/>
              </a:solidFill>
            </a:endParaRPr>
          </a:p>
        </p:txBody>
      </p:sp>
      <p:grpSp>
        <p:nvGrpSpPr>
          <p:cNvPr id="2051" name="Group 3"/>
          <p:cNvGrpSpPr>
            <a:grpSpLocks/>
          </p:cNvGrpSpPr>
          <p:nvPr/>
        </p:nvGrpSpPr>
        <p:grpSpPr bwMode="auto">
          <a:xfrm>
            <a:off x="-112593" y="-228599"/>
            <a:ext cx="9068937" cy="7315199"/>
            <a:chOff x="219148" y="101599"/>
            <a:chExt cx="8924242" cy="6438510"/>
          </a:xfrm>
        </p:grpSpPr>
        <p:sp>
          <p:nvSpPr>
            <p:cNvPr id="3" name="Rectangle 2"/>
            <p:cNvSpPr/>
            <p:nvPr/>
          </p:nvSpPr>
          <p:spPr bwMode="auto">
            <a:xfrm>
              <a:off x="962723" y="914400"/>
              <a:ext cx="7594176" cy="4800600"/>
            </a:xfrm>
            <a:prstGeom prst="rect">
              <a:avLst/>
            </a:prstGeom>
            <a:noFill/>
            <a:ln w="57150">
              <a:solidFill>
                <a:srgbClr val="009900"/>
              </a:solidFill>
            </a:ln>
            <a:effectLst>
              <a:glow rad="127000">
                <a:schemeClr val="bg1"/>
              </a:glow>
            </a:effectLst>
          </p:spPr>
          <p:txBody>
            <a:bodyPr spcFirstLastPara="1" wrap="none" fromWordArt="1" anchor="ctr">
              <a:prstTxWarp prst="textArchUp">
                <a:avLst>
                  <a:gd name="adj" fmla="val 10800004"/>
                </a:avLst>
              </a:prstTxWarp>
              <a:scene3d>
                <a:camera prst="legacyPerspectiveBottom"/>
                <a:lightRig rig="legacyFlat3" dir="t"/>
              </a:scene3d>
              <a:sp3d extrusionH="887400" prstMaterial="legacyMatte">
                <a:extrusionClr>
                  <a:srgbClr val="CCCCFF"/>
                </a:extrusionClr>
              </a:sp3d>
            </a:bodyPr>
            <a:lstStyle/>
            <a:p>
              <a:pPr algn="ctr">
                <a:defRPr/>
              </a:pPr>
              <a:endParaRPr lang="en-US" sz="2400" kern="10" dirty="0" err="1">
                <a:ln w="9525">
                  <a:round/>
                  <a:headEnd/>
                  <a:tailEnd/>
                </a:ln>
                <a:gradFill rotWithShape="1">
                  <a:gsLst>
                    <a:gs pos="0">
                      <a:srgbClr val="CCCCFF"/>
                    </a:gs>
                    <a:gs pos="100000">
                      <a:srgbClr val="0000FF"/>
                    </a:gs>
                  </a:gsLst>
                  <a:path path="rect">
                    <a:fillToRect l="50000" t="50000" r="50000" b="50000"/>
                  </a:path>
                </a:gradFill>
                <a:latin typeface="Times New Roman"/>
                <a:cs typeface="Times New Roman"/>
              </a:endParaRPr>
            </a:p>
          </p:txBody>
        </p:sp>
        <p:pic>
          <p:nvPicPr>
            <p:cNvPr id="2055"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45851" y="-1039712"/>
              <a:ext cx="1484848" cy="376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5775" y="724282"/>
              <a:ext cx="1380625" cy="240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642170">
              <a:off x="219148" y="3347347"/>
              <a:ext cx="1484848" cy="2707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054706" y="3717350"/>
              <a:ext cx="1484848" cy="3985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094311" y="-998363"/>
              <a:ext cx="1484848" cy="376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989874" y="914400"/>
              <a:ext cx="1135803" cy="254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094311" y="3913950"/>
              <a:ext cx="1484848" cy="3767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Picture 6" descr="56CEE190D2834983BE9B1882D8651F7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642170">
              <a:off x="8077517" y="3314869"/>
              <a:ext cx="1065873" cy="2563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Rectangle 2"/>
          <p:cNvSpPr txBox="1">
            <a:spLocks noChangeArrowheads="1"/>
          </p:cNvSpPr>
          <p:nvPr/>
        </p:nvSpPr>
        <p:spPr>
          <a:xfrm>
            <a:off x="3636359" y="1111073"/>
            <a:ext cx="2383001" cy="462695"/>
          </a:xfrm>
          <a:prstGeom prst="roundRect">
            <a:avLst/>
          </a:prstGeom>
          <a:solidFill>
            <a:srgbClr val="92D050"/>
          </a:solidFill>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vi-VN" sz="2400" b="1" dirty="0">
                <a:solidFill>
                  <a:srgbClr val="FF33CC"/>
                </a:solidFill>
                <a:latin typeface="Times New Roman" panose="02020603050405020304" pitchFamily="18" charset="0"/>
              </a:rPr>
              <a:t>ĐẶT VẤN ĐỀ</a:t>
            </a:r>
            <a:endParaRPr lang="en-US" altLang="vi-VN" sz="2400" b="1" dirty="0">
              <a:solidFill>
                <a:schemeClr val="bg1"/>
              </a:solidFill>
              <a:latin typeface=".VnTimeH" panose="020B7200000000000000" pitchFamily="34" charset="0"/>
            </a:endParaRPr>
          </a:p>
        </p:txBody>
      </p:sp>
      <p:sp>
        <p:nvSpPr>
          <p:cNvPr id="14" name="Text Box 4"/>
          <p:cNvSpPr txBox="1">
            <a:spLocks noChangeArrowheads="1"/>
          </p:cNvSpPr>
          <p:nvPr/>
        </p:nvSpPr>
        <p:spPr bwMode="auto">
          <a:xfrm>
            <a:off x="1393833" y="1733084"/>
            <a:ext cx="654528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Dòng điện xoạy chiều được dùng phổ biến trong đời sống và sản xuất. </a:t>
            </a:r>
          </a:p>
          <a:p>
            <a:r>
              <a:rPr lang="en-US" sz="2400" b="1" i="1" dirty="0">
                <a:latin typeface="Times New Roman" panose="02020603050405020304" pitchFamily="18" charset="0"/>
                <a:cs typeface="Times New Roman" panose="02020603050405020304" pitchFamily="18" charset="0"/>
              </a:rPr>
              <a:t>Vậy dòng điện xoay chiều có gì giống và khác so với dòng điện một chiều?</a:t>
            </a:r>
          </a:p>
          <a:p>
            <a:r>
              <a:rPr lang="en-US" sz="2400" b="1" i="1" dirty="0">
                <a:latin typeface="Times New Roman" panose="02020603050405020304" pitchFamily="18" charset="0"/>
                <a:ea typeface="Times New Roman" panose="02020603050405020304" pitchFamily="18" charset="0"/>
                <a:cs typeface="Times New Roman" panose="02020603050405020304" pitchFamily="18" charset="0"/>
              </a:rPr>
              <a:t>Đo cường độ dòng điện và hiệu điện thế của dòng điện xoay chiều như thế nào?</a:t>
            </a:r>
            <a:endParaRPr lang="vi-VN" sz="2400" b="1" i="1"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41075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arn(inVertical)">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barn(inVertical)">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barn(inVertical)">
                                      <p:cBhvr>
                                        <p:cTn id="17"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15"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3686770" y="838200"/>
            <a:ext cx="1922859" cy="646331"/>
          </a:xfrm>
          <a:prstGeom prst="rect">
            <a:avLst/>
          </a:prstGeom>
          <a:noFill/>
          <a:ln w="9525">
            <a:noFill/>
            <a:miter lim="800000"/>
            <a:headEnd/>
            <a:tailEnd/>
          </a:ln>
          <a:effectLst/>
        </p:spPr>
        <p:txBody>
          <a:bodyPr>
            <a:spAutoFit/>
          </a:bodyPr>
          <a:lstStyle/>
          <a:p>
            <a:pPr algn="l">
              <a:spcBef>
                <a:spcPct val="50000"/>
              </a:spcBef>
              <a:defRPr/>
            </a:pPr>
            <a:r>
              <a:rPr lang="en-US" sz="3600" b="1" i="1" dirty="0">
                <a:solidFill>
                  <a:srgbClr val="FF0000"/>
                </a:solidFill>
                <a:effectLst>
                  <a:outerShdw blurRad="38100" dist="38100" dir="2700000" algn="tl">
                    <a:srgbClr val="C0C0C0"/>
                  </a:outerShdw>
                </a:effectLst>
                <a:latin typeface="Arial" charset="0"/>
                <a:cs typeface="Arial" charset="0"/>
              </a:rPr>
              <a:t>Tiết 41</a:t>
            </a:r>
          </a:p>
        </p:txBody>
      </p:sp>
      <p:sp>
        <p:nvSpPr>
          <p:cNvPr id="3079" name="Text Box 7"/>
          <p:cNvSpPr txBox="1">
            <a:spLocks noChangeArrowheads="1"/>
          </p:cNvSpPr>
          <p:nvPr/>
        </p:nvSpPr>
        <p:spPr bwMode="auto">
          <a:xfrm>
            <a:off x="228600" y="1488160"/>
            <a:ext cx="8686799" cy="954107"/>
          </a:xfrm>
          <a:prstGeom prst="rect">
            <a:avLst/>
          </a:prstGeom>
          <a:noFill/>
          <a:ln w="9525">
            <a:solidFill>
              <a:schemeClr val="accent1"/>
            </a:solidFill>
            <a:miter lim="800000"/>
            <a:headEnd/>
            <a:tailEnd/>
          </a:ln>
          <a:effectLst/>
        </p:spPr>
        <p:txBody>
          <a:bodyPr wrap="square">
            <a:spAutoFit/>
          </a:bodyPr>
          <a:lstStyle/>
          <a:p>
            <a:pPr algn="ctr">
              <a:spcBef>
                <a:spcPct val="50000"/>
              </a:spcBef>
              <a:defRPr/>
            </a:pPr>
            <a:r>
              <a:rPr lang="en-US" sz="2800" b="1" dirty="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CÁC TÁC DỤNG CỦA DÒNG ĐIỆN XOAY CHIỀU – ĐO CƯỜNG ĐỘ VÀ HIỆU ĐIỆN THẾ XOAY CHIỀU</a:t>
            </a:r>
            <a:endParaRPr lang="en-US" sz="2800" b="1" i="1" dirty="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nvGrpSpPr>
          <p:cNvPr id="5" name="Group 4"/>
          <p:cNvGrpSpPr/>
          <p:nvPr/>
        </p:nvGrpSpPr>
        <p:grpSpPr>
          <a:xfrm>
            <a:off x="1514653" y="2819400"/>
            <a:ext cx="6267091" cy="3325632"/>
            <a:chOff x="2419709" y="3201291"/>
            <a:chExt cx="6267091" cy="3325632"/>
          </a:xfrm>
        </p:grpSpPr>
        <p:pic>
          <p:nvPicPr>
            <p:cNvPr id="3" name="Picture 2"/>
            <p:cNvPicPr>
              <a:picLocks noChangeAspect="1"/>
            </p:cNvPicPr>
            <p:nvPr/>
          </p:nvPicPr>
          <p:blipFill rotWithShape="1">
            <a:blip r:embed="rId3"/>
            <a:srcRect l="7801" t="9022" r="6866" b="7555"/>
            <a:stretch/>
          </p:blipFill>
          <p:spPr>
            <a:xfrm>
              <a:off x="5543910" y="3215472"/>
              <a:ext cx="3142890" cy="3311451"/>
            </a:xfrm>
            <a:prstGeom prst="rect">
              <a:avLst/>
            </a:prstGeom>
          </p:spPr>
        </p:pic>
        <p:pic>
          <p:nvPicPr>
            <p:cNvPr id="4" name="Picture 3"/>
            <p:cNvPicPr>
              <a:picLocks noChangeAspect="1"/>
            </p:cNvPicPr>
            <p:nvPr/>
          </p:nvPicPr>
          <p:blipFill rotWithShape="1">
            <a:blip r:embed="rId4"/>
            <a:srcRect l="11110" t="17778" r="10666" b="4000"/>
            <a:stretch/>
          </p:blipFill>
          <p:spPr>
            <a:xfrm>
              <a:off x="2419709" y="3201291"/>
              <a:ext cx="3124201" cy="3325632"/>
            </a:xfrm>
            <a:prstGeom prst="rect">
              <a:avLst/>
            </a:prstGeom>
          </p:spPr>
        </p:pic>
      </p:grpSp>
    </p:spTree>
    <p:extLst>
      <p:ext uri="{BB962C8B-B14F-4D97-AF65-F5344CB8AC3E}">
        <p14:creationId xmlns:p14="http://schemas.microsoft.com/office/powerpoint/2010/main" val="2421374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5" name="Text Box 3"/>
          <p:cNvSpPr txBox="1">
            <a:spLocks noChangeArrowheads="1"/>
          </p:cNvSpPr>
          <p:nvPr/>
        </p:nvSpPr>
        <p:spPr bwMode="auto">
          <a:xfrm>
            <a:off x="307294" y="184376"/>
            <a:ext cx="6987267" cy="461665"/>
          </a:xfrm>
          <a:prstGeom prst="rect">
            <a:avLst/>
          </a:prstGeom>
          <a:noFill/>
          <a:ln w="9525">
            <a:noFill/>
            <a:miter lim="800000"/>
            <a:headEnd/>
            <a:tailEnd/>
          </a:ln>
          <a:effectLst/>
        </p:spPr>
        <p:txBody>
          <a:bodyPr wrap="square">
            <a:spAutoFit/>
          </a:bodyPr>
          <a:lstStyle/>
          <a:p>
            <a:pPr eaLnBrk="1" hangingPunct="1">
              <a:spcBef>
                <a:spcPct val="50000"/>
              </a:spcBef>
            </a:pPr>
            <a:r>
              <a:rPr lang="en-US" sz="2400" b="1" dirty="0">
                <a:latin typeface="Times New Roman" pitchFamily="18" charset="0"/>
              </a:rPr>
              <a:t>I. TÁC DỤNG CỦA DÒNG ĐIỆN XOAY CHIỀU:</a:t>
            </a:r>
          </a:p>
        </p:txBody>
      </p:sp>
      <p:grpSp>
        <p:nvGrpSpPr>
          <p:cNvPr id="264198" name="Group 6"/>
          <p:cNvGrpSpPr>
            <a:grpSpLocks/>
          </p:cNvGrpSpPr>
          <p:nvPr/>
        </p:nvGrpSpPr>
        <p:grpSpPr bwMode="auto">
          <a:xfrm>
            <a:off x="1295398" y="3207548"/>
            <a:ext cx="373063" cy="357188"/>
            <a:chOff x="2976" y="1584"/>
            <a:chExt cx="624" cy="480"/>
          </a:xfrm>
        </p:grpSpPr>
        <p:sp>
          <p:nvSpPr>
            <p:cNvPr id="264199" name="Line 7"/>
            <p:cNvSpPr>
              <a:spLocks noChangeShapeType="1"/>
            </p:cNvSpPr>
            <p:nvPr/>
          </p:nvSpPr>
          <p:spPr bwMode="auto">
            <a:xfrm>
              <a:off x="2976" y="2064"/>
              <a:ext cx="624" cy="0"/>
            </a:xfrm>
            <a:prstGeom prst="line">
              <a:avLst/>
            </a:prstGeom>
            <a:noFill/>
            <a:ln w="38100">
              <a:solidFill>
                <a:schemeClr val="tx1"/>
              </a:solidFill>
              <a:round/>
              <a:headEnd/>
              <a:tailEnd/>
            </a:ln>
            <a:effectLst/>
          </p:spPr>
          <p:txBody>
            <a:bodyPr/>
            <a:lstStyle/>
            <a:p>
              <a:endParaRPr lang="vi-VN"/>
            </a:p>
          </p:txBody>
        </p:sp>
        <p:sp>
          <p:nvSpPr>
            <p:cNvPr id="264200" name="Line 8"/>
            <p:cNvSpPr>
              <a:spLocks noChangeShapeType="1"/>
            </p:cNvSpPr>
            <p:nvPr/>
          </p:nvSpPr>
          <p:spPr bwMode="auto">
            <a:xfrm flipV="1">
              <a:off x="3600" y="1584"/>
              <a:ext cx="0" cy="480"/>
            </a:xfrm>
            <a:prstGeom prst="line">
              <a:avLst/>
            </a:prstGeom>
            <a:noFill/>
            <a:ln w="38100">
              <a:solidFill>
                <a:schemeClr val="tx1"/>
              </a:solidFill>
              <a:round/>
              <a:headEnd/>
              <a:tailEnd type="oval" w="med" len="med"/>
            </a:ln>
            <a:effectLst/>
          </p:spPr>
          <p:txBody>
            <a:bodyPr/>
            <a:lstStyle/>
            <a:p>
              <a:endParaRPr lang="vi-VN"/>
            </a:p>
          </p:txBody>
        </p:sp>
        <p:sp>
          <p:nvSpPr>
            <p:cNvPr id="264201" name="Line 9"/>
            <p:cNvSpPr>
              <a:spLocks noChangeShapeType="1"/>
            </p:cNvSpPr>
            <p:nvPr/>
          </p:nvSpPr>
          <p:spPr bwMode="auto">
            <a:xfrm flipV="1">
              <a:off x="2976" y="1584"/>
              <a:ext cx="0" cy="480"/>
            </a:xfrm>
            <a:prstGeom prst="line">
              <a:avLst/>
            </a:prstGeom>
            <a:noFill/>
            <a:ln w="38100">
              <a:solidFill>
                <a:schemeClr val="tx1"/>
              </a:solidFill>
              <a:round/>
              <a:headEnd/>
              <a:tailEnd type="oval" w="med" len="med"/>
            </a:ln>
            <a:effectLst/>
          </p:spPr>
          <p:txBody>
            <a:bodyPr/>
            <a:lstStyle/>
            <a:p>
              <a:endParaRPr lang="vi-VN"/>
            </a:p>
          </p:txBody>
        </p:sp>
      </p:grpSp>
      <p:grpSp>
        <p:nvGrpSpPr>
          <p:cNvPr id="264202" name="Group 10"/>
          <p:cNvGrpSpPr>
            <a:grpSpLocks/>
          </p:cNvGrpSpPr>
          <p:nvPr/>
        </p:nvGrpSpPr>
        <p:grpSpPr bwMode="auto">
          <a:xfrm>
            <a:off x="969961" y="2424911"/>
            <a:ext cx="1066800" cy="609600"/>
            <a:chOff x="816" y="2256"/>
            <a:chExt cx="672" cy="384"/>
          </a:xfrm>
        </p:grpSpPr>
        <p:sp>
          <p:nvSpPr>
            <p:cNvPr id="264203" name="Rectangle 11"/>
            <p:cNvSpPr>
              <a:spLocks noChangeArrowheads="1"/>
            </p:cNvSpPr>
            <p:nvPr/>
          </p:nvSpPr>
          <p:spPr bwMode="auto">
            <a:xfrm>
              <a:off x="816" y="2256"/>
              <a:ext cx="672" cy="384"/>
            </a:xfrm>
            <a:prstGeom prst="rect">
              <a:avLst/>
            </a:prstGeom>
            <a:solidFill>
              <a:srgbClr val="66FFFF"/>
            </a:solidFill>
            <a:ln w="9525">
              <a:solidFill>
                <a:schemeClr val="bg1"/>
              </a:solidFill>
              <a:miter lim="800000"/>
              <a:headEnd/>
              <a:tailEnd/>
            </a:ln>
            <a:effectLst/>
          </p:spPr>
          <p:txBody>
            <a:bodyPr wrap="none" anchor="ctr"/>
            <a:lstStyle/>
            <a:p>
              <a:endParaRPr lang="vi-VN"/>
            </a:p>
          </p:txBody>
        </p:sp>
        <p:sp>
          <p:nvSpPr>
            <p:cNvPr id="264204" name="Freeform 12"/>
            <p:cNvSpPr>
              <a:spLocks/>
            </p:cNvSpPr>
            <p:nvPr/>
          </p:nvSpPr>
          <p:spPr bwMode="auto">
            <a:xfrm>
              <a:off x="1064" y="2304"/>
              <a:ext cx="163" cy="66"/>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solidFill>
              <a:srgbClr val="66FFFF"/>
            </a:solidFill>
            <a:ln w="76200" cmpd="sng">
              <a:solidFill>
                <a:srgbClr val="000000"/>
              </a:solidFill>
              <a:round/>
              <a:headEnd/>
              <a:tailEnd/>
            </a:ln>
            <a:effectLst/>
          </p:spPr>
          <p:txBody>
            <a:bodyPr/>
            <a:lstStyle/>
            <a:p>
              <a:endParaRPr lang="vi-VN"/>
            </a:p>
          </p:txBody>
        </p:sp>
        <p:sp>
          <p:nvSpPr>
            <p:cNvPr id="264205" name="Oval 13"/>
            <p:cNvSpPr>
              <a:spLocks noChangeArrowheads="1"/>
            </p:cNvSpPr>
            <p:nvPr/>
          </p:nvSpPr>
          <p:spPr bwMode="auto">
            <a:xfrm>
              <a:off x="979" y="2424"/>
              <a:ext cx="61" cy="72"/>
            </a:xfrm>
            <a:prstGeom prst="ellipse">
              <a:avLst/>
            </a:prstGeom>
            <a:solidFill>
              <a:srgbClr val="FF0000"/>
            </a:solidFill>
            <a:ln w="9525">
              <a:solidFill>
                <a:srgbClr val="FF0000"/>
              </a:solidFill>
              <a:round/>
              <a:headEnd/>
              <a:tailEnd/>
            </a:ln>
            <a:effectLst/>
          </p:spPr>
          <p:txBody>
            <a:bodyPr wrap="none" anchor="ctr"/>
            <a:lstStyle/>
            <a:p>
              <a:endParaRPr lang="vi-VN"/>
            </a:p>
          </p:txBody>
        </p:sp>
        <p:sp>
          <p:nvSpPr>
            <p:cNvPr id="264206" name="Oval 14"/>
            <p:cNvSpPr>
              <a:spLocks noChangeArrowheads="1"/>
            </p:cNvSpPr>
            <p:nvPr/>
          </p:nvSpPr>
          <p:spPr bwMode="auto">
            <a:xfrm>
              <a:off x="1231" y="2418"/>
              <a:ext cx="61" cy="72"/>
            </a:xfrm>
            <a:prstGeom prst="ellipse">
              <a:avLst/>
            </a:prstGeom>
            <a:solidFill>
              <a:srgbClr val="3333CC"/>
            </a:solidFill>
            <a:ln w="9525">
              <a:solidFill>
                <a:srgbClr val="3333CC"/>
              </a:solidFill>
              <a:round/>
              <a:headEnd/>
              <a:tailEnd/>
            </a:ln>
            <a:effectLst/>
          </p:spPr>
          <p:txBody>
            <a:bodyPr wrap="none" anchor="ctr"/>
            <a:lstStyle/>
            <a:p>
              <a:endParaRPr lang="vi-VN"/>
            </a:p>
          </p:txBody>
        </p:sp>
      </p:grpSp>
      <p:grpSp>
        <p:nvGrpSpPr>
          <p:cNvPr id="264207" name="Group 15"/>
          <p:cNvGrpSpPr>
            <a:grpSpLocks/>
          </p:cNvGrpSpPr>
          <p:nvPr/>
        </p:nvGrpSpPr>
        <p:grpSpPr bwMode="auto">
          <a:xfrm>
            <a:off x="1295398" y="2750348"/>
            <a:ext cx="373063" cy="822325"/>
            <a:chOff x="2976" y="1584"/>
            <a:chExt cx="624" cy="480"/>
          </a:xfrm>
        </p:grpSpPr>
        <p:sp>
          <p:nvSpPr>
            <p:cNvPr id="264208" name="Line 16"/>
            <p:cNvSpPr>
              <a:spLocks noChangeShapeType="1"/>
            </p:cNvSpPr>
            <p:nvPr/>
          </p:nvSpPr>
          <p:spPr bwMode="auto">
            <a:xfrm>
              <a:off x="2976" y="2064"/>
              <a:ext cx="624" cy="0"/>
            </a:xfrm>
            <a:prstGeom prst="line">
              <a:avLst/>
            </a:prstGeom>
            <a:noFill/>
            <a:ln w="38100">
              <a:solidFill>
                <a:schemeClr val="tx1"/>
              </a:solidFill>
              <a:round/>
              <a:headEnd/>
              <a:tailEnd/>
            </a:ln>
            <a:effectLst/>
          </p:spPr>
          <p:txBody>
            <a:bodyPr/>
            <a:lstStyle/>
            <a:p>
              <a:endParaRPr lang="vi-VN"/>
            </a:p>
          </p:txBody>
        </p:sp>
        <p:sp>
          <p:nvSpPr>
            <p:cNvPr id="264209" name="Line 17"/>
            <p:cNvSpPr>
              <a:spLocks noChangeShapeType="1"/>
            </p:cNvSpPr>
            <p:nvPr/>
          </p:nvSpPr>
          <p:spPr bwMode="auto">
            <a:xfrm flipV="1">
              <a:off x="3600" y="1584"/>
              <a:ext cx="0" cy="480"/>
            </a:xfrm>
            <a:prstGeom prst="line">
              <a:avLst/>
            </a:prstGeom>
            <a:noFill/>
            <a:ln w="38100">
              <a:solidFill>
                <a:schemeClr val="tx1"/>
              </a:solidFill>
              <a:round/>
              <a:headEnd/>
              <a:tailEnd type="oval" w="med" len="med"/>
            </a:ln>
            <a:effectLst/>
          </p:spPr>
          <p:txBody>
            <a:bodyPr/>
            <a:lstStyle/>
            <a:p>
              <a:endParaRPr lang="vi-VN"/>
            </a:p>
          </p:txBody>
        </p:sp>
        <p:sp>
          <p:nvSpPr>
            <p:cNvPr id="264210" name="Line 18"/>
            <p:cNvSpPr>
              <a:spLocks noChangeShapeType="1"/>
            </p:cNvSpPr>
            <p:nvPr/>
          </p:nvSpPr>
          <p:spPr bwMode="auto">
            <a:xfrm flipV="1">
              <a:off x="2976" y="1584"/>
              <a:ext cx="0" cy="480"/>
            </a:xfrm>
            <a:prstGeom prst="line">
              <a:avLst/>
            </a:prstGeom>
            <a:noFill/>
            <a:ln w="38100">
              <a:solidFill>
                <a:schemeClr val="tx1"/>
              </a:solidFill>
              <a:round/>
              <a:headEnd/>
              <a:tailEnd type="oval" w="med" len="med"/>
            </a:ln>
            <a:effectLst/>
          </p:spPr>
          <p:txBody>
            <a:bodyPr/>
            <a:lstStyle/>
            <a:p>
              <a:endParaRPr lang="vi-VN"/>
            </a:p>
          </p:txBody>
        </p:sp>
      </p:grpSp>
      <p:grpSp>
        <p:nvGrpSpPr>
          <p:cNvPr id="264211" name="Group 19"/>
          <p:cNvGrpSpPr>
            <a:grpSpLocks/>
          </p:cNvGrpSpPr>
          <p:nvPr/>
        </p:nvGrpSpPr>
        <p:grpSpPr bwMode="auto">
          <a:xfrm>
            <a:off x="152398" y="2883698"/>
            <a:ext cx="1371600" cy="1219200"/>
            <a:chOff x="480" y="2352"/>
            <a:chExt cx="864" cy="768"/>
          </a:xfrm>
        </p:grpSpPr>
        <p:pic>
          <p:nvPicPr>
            <p:cNvPr id="264212" name="Picture 20"/>
            <p:cNvPicPr>
              <a:picLocks noChangeAspect="1" noChangeArrowheads="1"/>
            </p:cNvPicPr>
            <p:nvPr/>
          </p:nvPicPr>
          <p:blipFill>
            <a:blip r:embed="rId3"/>
            <a:srcRect/>
            <a:stretch>
              <a:fillRect/>
            </a:stretch>
          </p:blipFill>
          <p:spPr bwMode="auto">
            <a:xfrm>
              <a:off x="480" y="2352"/>
              <a:ext cx="356" cy="563"/>
            </a:xfrm>
            <a:prstGeom prst="rect">
              <a:avLst/>
            </a:prstGeom>
            <a:noFill/>
          </p:spPr>
        </p:pic>
        <p:sp>
          <p:nvSpPr>
            <p:cNvPr id="264213" name="Freeform 21"/>
            <p:cNvSpPr>
              <a:spLocks/>
            </p:cNvSpPr>
            <p:nvPr/>
          </p:nvSpPr>
          <p:spPr bwMode="auto">
            <a:xfrm>
              <a:off x="630" y="2791"/>
              <a:ext cx="714" cy="329"/>
            </a:xfrm>
            <a:custGeom>
              <a:avLst/>
              <a:gdLst/>
              <a:ahLst/>
              <a:cxnLst>
                <a:cxn ang="0">
                  <a:pos x="8" y="432"/>
                </a:cxn>
                <a:cxn ang="0">
                  <a:pos x="8" y="528"/>
                </a:cxn>
                <a:cxn ang="0">
                  <a:pos x="56" y="1008"/>
                </a:cxn>
                <a:cxn ang="0">
                  <a:pos x="296" y="1296"/>
                </a:cxn>
                <a:cxn ang="0">
                  <a:pos x="632" y="1392"/>
                </a:cxn>
                <a:cxn ang="0">
                  <a:pos x="824" y="1248"/>
                </a:cxn>
                <a:cxn ang="0">
                  <a:pos x="920" y="1200"/>
                </a:cxn>
                <a:cxn ang="0">
                  <a:pos x="1256" y="1152"/>
                </a:cxn>
                <a:cxn ang="0">
                  <a:pos x="1592" y="1296"/>
                </a:cxn>
                <a:cxn ang="0">
                  <a:pos x="2072" y="1296"/>
                </a:cxn>
                <a:cxn ang="0">
                  <a:pos x="2264" y="1200"/>
                </a:cxn>
                <a:cxn ang="0">
                  <a:pos x="2504" y="1104"/>
                </a:cxn>
                <a:cxn ang="0">
                  <a:pos x="2552" y="960"/>
                </a:cxn>
                <a:cxn ang="0">
                  <a:pos x="2648" y="720"/>
                </a:cxn>
                <a:cxn ang="0">
                  <a:pos x="2696" y="384"/>
                </a:cxn>
                <a:cxn ang="0">
                  <a:pos x="2696" y="144"/>
                </a:cxn>
                <a:cxn ang="0">
                  <a:pos x="2696" y="0"/>
                </a:cxn>
              </a:cxnLst>
              <a:rect l="0" t="0" r="r" b="b"/>
              <a:pathLst>
                <a:path w="2704" h="1400">
                  <a:moveTo>
                    <a:pt x="8" y="432"/>
                  </a:moveTo>
                  <a:cubicBezTo>
                    <a:pt x="4" y="432"/>
                    <a:pt x="0" y="432"/>
                    <a:pt x="8" y="528"/>
                  </a:cubicBezTo>
                  <a:cubicBezTo>
                    <a:pt x="16" y="624"/>
                    <a:pt x="8" y="880"/>
                    <a:pt x="56" y="1008"/>
                  </a:cubicBezTo>
                  <a:cubicBezTo>
                    <a:pt x="104" y="1136"/>
                    <a:pt x="200" y="1232"/>
                    <a:pt x="296" y="1296"/>
                  </a:cubicBezTo>
                  <a:cubicBezTo>
                    <a:pt x="392" y="1360"/>
                    <a:pt x="544" y="1400"/>
                    <a:pt x="632" y="1392"/>
                  </a:cubicBezTo>
                  <a:cubicBezTo>
                    <a:pt x="720" y="1384"/>
                    <a:pt x="776" y="1280"/>
                    <a:pt x="824" y="1248"/>
                  </a:cubicBezTo>
                  <a:cubicBezTo>
                    <a:pt x="872" y="1216"/>
                    <a:pt x="848" y="1216"/>
                    <a:pt x="920" y="1200"/>
                  </a:cubicBezTo>
                  <a:cubicBezTo>
                    <a:pt x="992" y="1184"/>
                    <a:pt x="1144" y="1136"/>
                    <a:pt x="1256" y="1152"/>
                  </a:cubicBezTo>
                  <a:cubicBezTo>
                    <a:pt x="1368" y="1168"/>
                    <a:pt x="1456" y="1272"/>
                    <a:pt x="1592" y="1296"/>
                  </a:cubicBezTo>
                  <a:cubicBezTo>
                    <a:pt x="1728" y="1320"/>
                    <a:pt x="1960" y="1312"/>
                    <a:pt x="2072" y="1296"/>
                  </a:cubicBezTo>
                  <a:cubicBezTo>
                    <a:pt x="2184" y="1280"/>
                    <a:pt x="2192" y="1232"/>
                    <a:pt x="2264" y="1200"/>
                  </a:cubicBezTo>
                  <a:cubicBezTo>
                    <a:pt x="2336" y="1168"/>
                    <a:pt x="2456" y="1144"/>
                    <a:pt x="2504" y="1104"/>
                  </a:cubicBezTo>
                  <a:cubicBezTo>
                    <a:pt x="2552" y="1064"/>
                    <a:pt x="2528" y="1024"/>
                    <a:pt x="2552" y="960"/>
                  </a:cubicBezTo>
                  <a:cubicBezTo>
                    <a:pt x="2576" y="896"/>
                    <a:pt x="2624" y="816"/>
                    <a:pt x="2648" y="720"/>
                  </a:cubicBezTo>
                  <a:cubicBezTo>
                    <a:pt x="2672" y="624"/>
                    <a:pt x="2688" y="480"/>
                    <a:pt x="2696" y="384"/>
                  </a:cubicBezTo>
                  <a:cubicBezTo>
                    <a:pt x="2704" y="288"/>
                    <a:pt x="2696" y="208"/>
                    <a:pt x="2696" y="144"/>
                  </a:cubicBezTo>
                  <a:cubicBezTo>
                    <a:pt x="2696" y="80"/>
                    <a:pt x="2696" y="16"/>
                    <a:pt x="2696" y="0"/>
                  </a:cubicBezTo>
                </a:path>
              </a:pathLst>
            </a:custGeom>
            <a:noFill/>
            <a:ln w="28575" cmpd="sng">
              <a:solidFill>
                <a:schemeClr val="tx1"/>
              </a:solidFill>
              <a:round/>
              <a:headEnd/>
              <a:tailEnd/>
            </a:ln>
            <a:effectLst/>
          </p:spPr>
          <p:txBody>
            <a:bodyPr/>
            <a:lstStyle/>
            <a:p>
              <a:endParaRPr lang="vi-VN"/>
            </a:p>
          </p:txBody>
        </p:sp>
        <p:sp>
          <p:nvSpPr>
            <p:cNvPr id="264214" name="Freeform 22"/>
            <p:cNvSpPr>
              <a:spLocks/>
            </p:cNvSpPr>
            <p:nvPr/>
          </p:nvSpPr>
          <p:spPr bwMode="auto">
            <a:xfrm>
              <a:off x="693" y="2791"/>
              <a:ext cx="576" cy="231"/>
            </a:xfrm>
            <a:custGeom>
              <a:avLst/>
              <a:gdLst/>
              <a:ahLst/>
              <a:cxnLst>
                <a:cxn ang="0">
                  <a:pos x="0" y="528"/>
                </a:cxn>
                <a:cxn ang="0">
                  <a:pos x="48" y="768"/>
                </a:cxn>
                <a:cxn ang="0">
                  <a:pos x="144" y="912"/>
                </a:cxn>
                <a:cxn ang="0">
                  <a:pos x="432" y="1008"/>
                </a:cxn>
                <a:cxn ang="0">
                  <a:pos x="672" y="864"/>
                </a:cxn>
                <a:cxn ang="0">
                  <a:pos x="1056" y="960"/>
                </a:cxn>
                <a:cxn ang="0">
                  <a:pos x="1488" y="1104"/>
                </a:cxn>
                <a:cxn ang="0">
                  <a:pos x="1728" y="1104"/>
                </a:cxn>
                <a:cxn ang="0">
                  <a:pos x="1872" y="960"/>
                </a:cxn>
                <a:cxn ang="0">
                  <a:pos x="1920" y="720"/>
                </a:cxn>
                <a:cxn ang="0">
                  <a:pos x="1920" y="528"/>
                </a:cxn>
                <a:cxn ang="0">
                  <a:pos x="1968" y="432"/>
                </a:cxn>
                <a:cxn ang="0">
                  <a:pos x="2016" y="192"/>
                </a:cxn>
                <a:cxn ang="0">
                  <a:pos x="2016" y="0"/>
                </a:cxn>
              </a:cxnLst>
              <a:rect l="0" t="0" r="r" b="b"/>
              <a:pathLst>
                <a:path w="2024" h="1128">
                  <a:moveTo>
                    <a:pt x="0" y="528"/>
                  </a:moveTo>
                  <a:cubicBezTo>
                    <a:pt x="12" y="616"/>
                    <a:pt x="24" y="704"/>
                    <a:pt x="48" y="768"/>
                  </a:cubicBezTo>
                  <a:cubicBezTo>
                    <a:pt x="72" y="832"/>
                    <a:pt x="80" y="872"/>
                    <a:pt x="144" y="912"/>
                  </a:cubicBezTo>
                  <a:cubicBezTo>
                    <a:pt x="208" y="952"/>
                    <a:pt x="344" y="1016"/>
                    <a:pt x="432" y="1008"/>
                  </a:cubicBezTo>
                  <a:cubicBezTo>
                    <a:pt x="520" y="1000"/>
                    <a:pt x="568" y="872"/>
                    <a:pt x="672" y="864"/>
                  </a:cubicBezTo>
                  <a:cubicBezTo>
                    <a:pt x="776" y="856"/>
                    <a:pt x="920" y="920"/>
                    <a:pt x="1056" y="960"/>
                  </a:cubicBezTo>
                  <a:cubicBezTo>
                    <a:pt x="1192" y="1000"/>
                    <a:pt x="1376" y="1080"/>
                    <a:pt x="1488" y="1104"/>
                  </a:cubicBezTo>
                  <a:cubicBezTo>
                    <a:pt x="1600" y="1128"/>
                    <a:pt x="1664" y="1128"/>
                    <a:pt x="1728" y="1104"/>
                  </a:cubicBezTo>
                  <a:cubicBezTo>
                    <a:pt x="1792" y="1080"/>
                    <a:pt x="1840" y="1024"/>
                    <a:pt x="1872" y="960"/>
                  </a:cubicBezTo>
                  <a:cubicBezTo>
                    <a:pt x="1904" y="896"/>
                    <a:pt x="1912" y="792"/>
                    <a:pt x="1920" y="720"/>
                  </a:cubicBezTo>
                  <a:cubicBezTo>
                    <a:pt x="1928" y="648"/>
                    <a:pt x="1912" y="576"/>
                    <a:pt x="1920" y="528"/>
                  </a:cubicBezTo>
                  <a:cubicBezTo>
                    <a:pt x="1928" y="480"/>
                    <a:pt x="1952" y="488"/>
                    <a:pt x="1968" y="432"/>
                  </a:cubicBezTo>
                  <a:cubicBezTo>
                    <a:pt x="1984" y="376"/>
                    <a:pt x="2008" y="264"/>
                    <a:pt x="2016" y="192"/>
                  </a:cubicBezTo>
                  <a:cubicBezTo>
                    <a:pt x="2024" y="120"/>
                    <a:pt x="2016" y="32"/>
                    <a:pt x="2016" y="0"/>
                  </a:cubicBezTo>
                </a:path>
              </a:pathLst>
            </a:custGeom>
            <a:noFill/>
            <a:ln w="28575" cmpd="sng">
              <a:solidFill>
                <a:schemeClr val="tx1"/>
              </a:solidFill>
              <a:round/>
              <a:headEnd/>
              <a:tailEnd/>
            </a:ln>
            <a:effectLst/>
          </p:spPr>
          <p:txBody>
            <a:bodyPr/>
            <a:lstStyle/>
            <a:p>
              <a:endParaRPr lang="vi-VN"/>
            </a:p>
          </p:txBody>
        </p:sp>
      </p:grpSp>
      <p:sp>
        <p:nvSpPr>
          <p:cNvPr id="264215" name="AutoShape 23"/>
          <p:cNvSpPr>
            <a:spLocks noChangeArrowheads="1"/>
          </p:cNvSpPr>
          <p:nvPr/>
        </p:nvSpPr>
        <p:spPr bwMode="auto">
          <a:xfrm>
            <a:off x="173036" y="2918623"/>
            <a:ext cx="533400" cy="381000"/>
          </a:xfrm>
          <a:prstGeom prst="flowChartSummingJunction">
            <a:avLst/>
          </a:prstGeom>
          <a:solidFill>
            <a:srgbClr val="FF3300"/>
          </a:solidFill>
          <a:ln w="9525">
            <a:solidFill>
              <a:schemeClr val="tx1"/>
            </a:solidFill>
            <a:round/>
            <a:headEnd/>
            <a:tailEnd/>
          </a:ln>
          <a:effectLst/>
        </p:spPr>
        <p:txBody>
          <a:bodyPr wrap="none" anchor="ctr"/>
          <a:lstStyle/>
          <a:p>
            <a:endParaRPr lang="vi-VN"/>
          </a:p>
        </p:txBody>
      </p:sp>
      <p:sp>
        <p:nvSpPr>
          <p:cNvPr id="264249" name="Text Box 57"/>
          <p:cNvSpPr txBox="1">
            <a:spLocks noChangeArrowheads="1"/>
          </p:cNvSpPr>
          <p:nvPr/>
        </p:nvSpPr>
        <p:spPr bwMode="auto">
          <a:xfrm>
            <a:off x="453341" y="653140"/>
            <a:ext cx="8516825" cy="830997"/>
          </a:xfrm>
          <a:prstGeom prst="rect">
            <a:avLst/>
          </a:prstGeom>
          <a:noFill/>
          <a:ln w="9525">
            <a:noFill/>
            <a:miter lim="800000"/>
            <a:headEnd/>
            <a:tailEnd/>
          </a:ln>
          <a:effectLst/>
        </p:spPr>
        <p:txBody>
          <a:bodyPr wrap="square">
            <a:spAutoFit/>
          </a:bodyPr>
          <a:lstStyle/>
          <a:p>
            <a:pPr>
              <a:spcBef>
                <a:spcPct val="50000"/>
              </a:spcBef>
            </a:pPr>
            <a:r>
              <a:rPr lang="en-US" sz="2400" dirty="0">
                <a:solidFill>
                  <a:srgbClr val="CC00CC"/>
                </a:solidFill>
                <a:latin typeface="Times New Roman" panose="02020603050405020304" pitchFamily="18" charset="0"/>
                <a:cs typeface="Times New Roman" panose="02020603050405020304" pitchFamily="18" charset="0"/>
              </a:rPr>
              <a:t>C1: Hãy mô tả hiện tượng xảy ra trong mỗi thí nghiệm ở hình 35.1 và cho biết dòng điện xoay chiều có tác dụng gì?</a:t>
            </a:r>
            <a:endParaRPr lang="en-US" sz="2400" dirty="0">
              <a:solidFill>
                <a:srgbClr val="0000CC"/>
              </a:solidFill>
              <a:latin typeface=".Vn3DH" panose="020B7200000000000000" pitchFamily="34" charset="0"/>
              <a:cs typeface="Times New Roman" panose="02020603050405020304" pitchFamily="18" charset="0"/>
            </a:endParaRPr>
          </a:p>
        </p:txBody>
      </p:sp>
      <p:grpSp>
        <p:nvGrpSpPr>
          <p:cNvPr id="264277" name="Group 85"/>
          <p:cNvGrpSpPr>
            <a:grpSpLocks/>
          </p:cNvGrpSpPr>
          <p:nvPr/>
        </p:nvGrpSpPr>
        <p:grpSpPr bwMode="auto">
          <a:xfrm>
            <a:off x="400048" y="2731298"/>
            <a:ext cx="1277938" cy="1371600"/>
            <a:chOff x="1067" y="1680"/>
            <a:chExt cx="805" cy="864"/>
          </a:xfrm>
        </p:grpSpPr>
        <p:grpSp>
          <p:nvGrpSpPr>
            <p:cNvPr id="264278" name="Group 86"/>
            <p:cNvGrpSpPr>
              <a:grpSpLocks/>
            </p:cNvGrpSpPr>
            <p:nvPr/>
          </p:nvGrpSpPr>
          <p:grpSpPr bwMode="auto">
            <a:xfrm>
              <a:off x="1637" y="1680"/>
              <a:ext cx="235" cy="518"/>
              <a:chOff x="2976" y="1584"/>
              <a:chExt cx="624" cy="480"/>
            </a:xfrm>
          </p:grpSpPr>
          <p:sp>
            <p:nvSpPr>
              <p:cNvPr id="264279" name="Line 87"/>
              <p:cNvSpPr>
                <a:spLocks noChangeShapeType="1"/>
              </p:cNvSpPr>
              <p:nvPr/>
            </p:nvSpPr>
            <p:spPr bwMode="auto">
              <a:xfrm>
                <a:off x="2976" y="2064"/>
                <a:ext cx="624" cy="0"/>
              </a:xfrm>
              <a:prstGeom prst="line">
                <a:avLst/>
              </a:prstGeom>
              <a:noFill/>
              <a:ln w="38100">
                <a:solidFill>
                  <a:srgbClr val="FF3300"/>
                </a:solidFill>
                <a:round/>
                <a:headEnd/>
                <a:tailEnd/>
              </a:ln>
              <a:effectLst/>
            </p:spPr>
            <p:txBody>
              <a:bodyPr/>
              <a:lstStyle/>
              <a:p>
                <a:endParaRPr lang="vi-VN"/>
              </a:p>
            </p:txBody>
          </p:sp>
          <p:sp>
            <p:nvSpPr>
              <p:cNvPr id="264280" name="Line 88"/>
              <p:cNvSpPr>
                <a:spLocks noChangeShapeType="1"/>
              </p:cNvSpPr>
              <p:nvPr/>
            </p:nvSpPr>
            <p:spPr bwMode="auto">
              <a:xfrm flipV="1">
                <a:off x="3600" y="1584"/>
                <a:ext cx="0" cy="480"/>
              </a:xfrm>
              <a:prstGeom prst="line">
                <a:avLst/>
              </a:prstGeom>
              <a:noFill/>
              <a:ln w="38100">
                <a:solidFill>
                  <a:srgbClr val="FF3300"/>
                </a:solidFill>
                <a:round/>
                <a:headEnd/>
                <a:tailEnd type="oval" w="med" len="med"/>
              </a:ln>
              <a:effectLst/>
            </p:spPr>
            <p:txBody>
              <a:bodyPr/>
              <a:lstStyle/>
              <a:p>
                <a:endParaRPr lang="vi-VN"/>
              </a:p>
            </p:txBody>
          </p:sp>
          <p:sp>
            <p:nvSpPr>
              <p:cNvPr id="264281" name="Line 89"/>
              <p:cNvSpPr>
                <a:spLocks noChangeShapeType="1"/>
              </p:cNvSpPr>
              <p:nvPr/>
            </p:nvSpPr>
            <p:spPr bwMode="auto">
              <a:xfrm flipV="1">
                <a:off x="2976" y="1584"/>
                <a:ext cx="0" cy="480"/>
              </a:xfrm>
              <a:prstGeom prst="line">
                <a:avLst/>
              </a:prstGeom>
              <a:noFill/>
              <a:ln w="38100">
                <a:solidFill>
                  <a:srgbClr val="FF3300"/>
                </a:solidFill>
                <a:round/>
                <a:headEnd/>
                <a:tailEnd type="oval" w="med" len="med"/>
              </a:ln>
              <a:effectLst/>
            </p:spPr>
            <p:txBody>
              <a:bodyPr/>
              <a:lstStyle/>
              <a:p>
                <a:endParaRPr lang="vi-VN"/>
              </a:p>
            </p:txBody>
          </p:sp>
        </p:grpSp>
        <p:sp>
          <p:nvSpPr>
            <p:cNvPr id="264282" name="Freeform 90"/>
            <p:cNvSpPr>
              <a:spLocks/>
            </p:cNvSpPr>
            <p:nvPr/>
          </p:nvSpPr>
          <p:spPr bwMode="auto">
            <a:xfrm>
              <a:off x="1067" y="2215"/>
              <a:ext cx="714" cy="329"/>
            </a:xfrm>
            <a:custGeom>
              <a:avLst/>
              <a:gdLst/>
              <a:ahLst/>
              <a:cxnLst>
                <a:cxn ang="0">
                  <a:pos x="8" y="432"/>
                </a:cxn>
                <a:cxn ang="0">
                  <a:pos x="8" y="528"/>
                </a:cxn>
                <a:cxn ang="0">
                  <a:pos x="56" y="1008"/>
                </a:cxn>
                <a:cxn ang="0">
                  <a:pos x="296" y="1296"/>
                </a:cxn>
                <a:cxn ang="0">
                  <a:pos x="632" y="1392"/>
                </a:cxn>
                <a:cxn ang="0">
                  <a:pos x="824" y="1248"/>
                </a:cxn>
                <a:cxn ang="0">
                  <a:pos x="920" y="1200"/>
                </a:cxn>
                <a:cxn ang="0">
                  <a:pos x="1256" y="1152"/>
                </a:cxn>
                <a:cxn ang="0">
                  <a:pos x="1592" y="1296"/>
                </a:cxn>
                <a:cxn ang="0">
                  <a:pos x="2072" y="1296"/>
                </a:cxn>
                <a:cxn ang="0">
                  <a:pos x="2264" y="1200"/>
                </a:cxn>
                <a:cxn ang="0">
                  <a:pos x="2504" y="1104"/>
                </a:cxn>
                <a:cxn ang="0">
                  <a:pos x="2552" y="960"/>
                </a:cxn>
                <a:cxn ang="0">
                  <a:pos x="2648" y="720"/>
                </a:cxn>
                <a:cxn ang="0">
                  <a:pos x="2696" y="384"/>
                </a:cxn>
                <a:cxn ang="0">
                  <a:pos x="2696" y="144"/>
                </a:cxn>
                <a:cxn ang="0">
                  <a:pos x="2696" y="0"/>
                </a:cxn>
              </a:cxnLst>
              <a:rect l="0" t="0" r="r" b="b"/>
              <a:pathLst>
                <a:path w="2704" h="1400">
                  <a:moveTo>
                    <a:pt x="8" y="432"/>
                  </a:moveTo>
                  <a:cubicBezTo>
                    <a:pt x="4" y="432"/>
                    <a:pt x="0" y="432"/>
                    <a:pt x="8" y="528"/>
                  </a:cubicBezTo>
                  <a:cubicBezTo>
                    <a:pt x="16" y="624"/>
                    <a:pt x="8" y="880"/>
                    <a:pt x="56" y="1008"/>
                  </a:cubicBezTo>
                  <a:cubicBezTo>
                    <a:pt x="104" y="1136"/>
                    <a:pt x="200" y="1232"/>
                    <a:pt x="296" y="1296"/>
                  </a:cubicBezTo>
                  <a:cubicBezTo>
                    <a:pt x="392" y="1360"/>
                    <a:pt x="544" y="1400"/>
                    <a:pt x="632" y="1392"/>
                  </a:cubicBezTo>
                  <a:cubicBezTo>
                    <a:pt x="720" y="1384"/>
                    <a:pt x="776" y="1280"/>
                    <a:pt x="824" y="1248"/>
                  </a:cubicBezTo>
                  <a:cubicBezTo>
                    <a:pt x="872" y="1216"/>
                    <a:pt x="848" y="1216"/>
                    <a:pt x="920" y="1200"/>
                  </a:cubicBezTo>
                  <a:cubicBezTo>
                    <a:pt x="992" y="1184"/>
                    <a:pt x="1144" y="1136"/>
                    <a:pt x="1256" y="1152"/>
                  </a:cubicBezTo>
                  <a:cubicBezTo>
                    <a:pt x="1368" y="1168"/>
                    <a:pt x="1456" y="1272"/>
                    <a:pt x="1592" y="1296"/>
                  </a:cubicBezTo>
                  <a:cubicBezTo>
                    <a:pt x="1728" y="1320"/>
                    <a:pt x="1960" y="1312"/>
                    <a:pt x="2072" y="1296"/>
                  </a:cubicBezTo>
                  <a:cubicBezTo>
                    <a:pt x="2184" y="1280"/>
                    <a:pt x="2192" y="1232"/>
                    <a:pt x="2264" y="1200"/>
                  </a:cubicBezTo>
                  <a:cubicBezTo>
                    <a:pt x="2336" y="1168"/>
                    <a:pt x="2456" y="1144"/>
                    <a:pt x="2504" y="1104"/>
                  </a:cubicBezTo>
                  <a:cubicBezTo>
                    <a:pt x="2552" y="1064"/>
                    <a:pt x="2528" y="1024"/>
                    <a:pt x="2552" y="960"/>
                  </a:cubicBezTo>
                  <a:cubicBezTo>
                    <a:pt x="2576" y="896"/>
                    <a:pt x="2624" y="816"/>
                    <a:pt x="2648" y="720"/>
                  </a:cubicBezTo>
                  <a:cubicBezTo>
                    <a:pt x="2672" y="624"/>
                    <a:pt x="2688" y="480"/>
                    <a:pt x="2696" y="384"/>
                  </a:cubicBezTo>
                  <a:cubicBezTo>
                    <a:pt x="2704" y="288"/>
                    <a:pt x="2696" y="208"/>
                    <a:pt x="2696" y="144"/>
                  </a:cubicBezTo>
                  <a:cubicBezTo>
                    <a:pt x="2696" y="80"/>
                    <a:pt x="2696" y="16"/>
                    <a:pt x="2696" y="0"/>
                  </a:cubicBezTo>
                </a:path>
              </a:pathLst>
            </a:custGeom>
            <a:noFill/>
            <a:ln w="28575" cmpd="sng">
              <a:solidFill>
                <a:srgbClr val="FF3300"/>
              </a:solidFill>
              <a:round/>
              <a:headEnd/>
              <a:tailEnd/>
            </a:ln>
            <a:effectLst/>
          </p:spPr>
          <p:txBody>
            <a:bodyPr/>
            <a:lstStyle/>
            <a:p>
              <a:endParaRPr lang="vi-VN"/>
            </a:p>
          </p:txBody>
        </p:sp>
        <p:sp>
          <p:nvSpPr>
            <p:cNvPr id="264283" name="Freeform 91"/>
            <p:cNvSpPr>
              <a:spLocks/>
            </p:cNvSpPr>
            <p:nvPr/>
          </p:nvSpPr>
          <p:spPr bwMode="auto">
            <a:xfrm>
              <a:off x="1130" y="2215"/>
              <a:ext cx="576" cy="231"/>
            </a:xfrm>
            <a:custGeom>
              <a:avLst/>
              <a:gdLst/>
              <a:ahLst/>
              <a:cxnLst>
                <a:cxn ang="0">
                  <a:pos x="0" y="528"/>
                </a:cxn>
                <a:cxn ang="0">
                  <a:pos x="48" y="768"/>
                </a:cxn>
                <a:cxn ang="0">
                  <a:pos x="144" y="912"/>
                </a:cxn>
                <a:cxn ang="0">
                  <a:pos x="432" y="1008"/>
                </a:cxn>
                <a:cxn ang="0">
                  <a:pos x="672" y="864"/>
                </a:cxn>
                <a:cxn ang="0">
                  <a:pos x="1056" y="960"/>
                </a:cxn>
                <a:cxn ang="0">
                  <a:pos x="1488" y="1104"/>
                </a:cxn>
                <a:cxn ang="0">
                  <a:pos x="1728" y="1104"/>
                </a:cxn>
                <a:cxn ang="0">
                  <a:pos x="1872" y="960"/>
                </a:cxn>
                <a:cxn ang="0">
                  <a:pos x="1920" y="720"/>
                </a:cxn>
                <a:cxn ang="0">
                  <a:pos x="1920" y="528"/>
                </a:cxn>
                <a:cxn ang="0">
                  <a:pos x="1968" y="432"/>
                </a:cxn>
                <a:cxn ang="0">
                  <a:pos x="2016" y="192"/>
                </a:cxn>
                <a:cxn ang="0">
                  <a:pos x="2016" y="0"/>
                </a:cxn>
              </a:cxnLst>
              <a:rect l="0" t="0" r="r" b="b"/>
              <a:pathLst>
                <a:path w="2024" h="1128">
                  <a:moveTo>
                    <a:pt x="0" y="528"/>
                  </a:moveTo>
                  <a:cubicBezTo>
                    <a:pt x="12" y="616"/>
                    <a:pt x="24" y="704"/>
                    <a:pt x="48" y="768"/>
                  </a:cubicBezTo>
                  <a:cubicBezTo>
                    <a:pt x="72" y="832"/>
                    <a:pt x="80" y="872"/>
                    <a:pt x="144" y="912"/>
                  </a:cubicBezTo>
                  <a:cubicBezTo>
                    <a:pt x="208" y="952"/>
                    <a:pt x="344" y="1016"/>
                    <a:pt x="432" y="1008"/>
                  </a:cubicBezTo>
                  <a:cubicBezTo>
                    <a:pt x="520" y="1000"/>
                    <a:pt x="568" y="872"/>
                    <a:pt x="672" y="864"/>
                  </a:cubicBezTo>
                  <a:cubicBezTo>
                    <a:pt x="776" y="856"/>
                    <a:pt x="920" y="920"/>
                    <a:pt x="1056" y="960"/>
                  </a:cubicBezTo>
                  <a:cubicBezTo>
                    <a:pt x="1192" y="1000"/>
                    <a:pt x="1376" y="1080"/>
                    <a:pt x="1488" y="1104"/>
                  </a:cubicBezTo>
                  <a:cubicBezTo>
                    <a:pt x="1600" y="1128"/>
                    <a:pt x="1664" y="1128"/>
                    <a:pt x="1728" y="1104"/>
                  </a:cubicBezTo>
                  <a:cubicBezTo>
                    <a:pt x="1792" y="1080"/>
                    <a:pt x="1840" y="1024"/>
                    <a:pt x="1872" y="960"/>
                  </a:cubicBezTo>
                  <a:cubicBezTo>
                    <a:pt x="1904" y="896"/>
                    <a:pt x="1912" y="792"/>
                    <a:pt x="1920" y="720"/>
                  </a:cubicBezTo>
                  <a:cubicBezTo>
                    <a:pt x="1928" y="648"/>
                    <a:pt x="1912" y="576"/>
                    <a:pt x="1920" y="528"/>
                  </a:cubicBezTo>
                  <a:cubicBezTo>
                    <a:pt x="1928" y="480"/>
                    <a:pt x="1952" y="488"/>
                    <a:pt x="1968" y="432"/>
                  </a:cubicBezTo>
                  <a:cubicBezTo>
                    <a:pt x="1984" y="376"/>
                    <a:pt x="2008" y="264"/>
                    <a:pt x="2016" y="192"/>
                  </a:cubicBezTo>
                  <a:cubicBezTo>
                    <a:pt x="2024" y="120"/>
                    <a:pt x="2016" y="32"/>
                    <a:pt x="2016" y="0"/>
                  </a:cubicBezTo>
                </a:path>
              </a:pathLst>
            </a:custGeom>
            <a:noFill/>
            <a:ln w="28575" cmpd="sng">
              <a:solidFill>
                <a:srgbClr val="FF3300"/>
              </a:solidFill>
              <a:round/>
              <a:headEnd/>
              <a:tailEnd/>
            </a:ln>
            <a:effectLst/>
          </p:spPr>
          <p:txBody>
            <a:bodyPr/>
            <a:lstStyle/>
            <a:p>
              <a:endParaRPr lang="vi-VN"/>
            </a:p>
          </p:txBody>
        </p:sp>
      </p:grpSp>
      <p:grpSp>
        <p:nvGrpSpPr>
          <p:cNvPr id="92" name="Group 24"/>
          <p:cNvGrpSpPr>
            <a:grpSpLocks/>
          </p:cNvGrpSpPr>
          <p:nvPr/>
        </p:nvGrpSpPr>
        <p:grpSpPr bwMode="auto">
          <a:xfrm>
            <a:off x="2669643" y="3613550"/>
            <a:ext cx="1066800" cy="609600"/>
            <a:chOff x="1584" y="3360"/>
            <a:chExt cx="672" cy="384"/>
          </a:xfrm>
        </p:grpSpPr>
        <p:sp>
          <p:nvSpPr>
            <p:cNvPr id="93" name="Rectangle 25"/>
            <p:cNvSpPr>
              <a:spLocks noChangeArrowheads="1"/>
            </p:cNvSpPr>
            <p:nvPr/>
          </p:nvSpPr>
          <p:spPr bwMode="auto">
            <a:xfrm>
              <a:off x="1584" y="3360"/>
              <a:ext cx="672" cy="384"/>
            </a:xfrm>
            <a:prstGeom prst="rect">
              <a:avLst/>
            </a:prstGeom>
            <a:solidFill>
              <a:srgbClr val="66FFFF"/>
            </a:solidFill>
            <a:ln w="9525">
              <a:solidFill>
                <a:schemeClr val="bg1"/>
              </a:solidFill>
              <a:miter lim="800000"/>
              <a:headEnd/>
              <a:tailEnd/>
            </a:ln>
            <a:effectLst/>
          </p:spPr>
          <p:txBody>
            <a:bodyPr wrap="none" anchor="ctr"/>
            <a:lstStyle/>
            <a:p>
              <a:endParaRPr lang="vi-VN"/>
            </a:p>
          </p:txBody>
        </p:sp>
        <p:sp>
          <p:nvSpPr>
            <p:cNvPr id="94" name="Freeform 26"/>
            <p:cNvSpPr>
              <a:spLocks/>
            </p:cNvSpPr>
            <p:nvPr/>
          </p:nvSpPr>
          <p:spPr bwMode="auto">
            <a:xfrm>
              <a:off x="1824" y="3600"/>
              <a:ext cx="163" cy="66"/>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solidFill>
              <a:srgbClr val="66FFFF"/>
            </a:solidFill>
            <a:ln w="38100" cmpd="sng">
              <a:solidFill>
                <a:srgbClr val="000000"/>
              </a:solidFill>
              <a:round/>
              <a:headEnd/>
              <a:tailEnd/>
            </a:ln>
            <a:effectLst/>
          </p:spPr>
          <p:txBody>
            <a:bodyPr/>
            <a:lstStyle/>
            <a:p>
              <a:endParaRPr lang="vi-VN"/>
            </a:p>
          </p:txBody>
        </p:sp>
        <p:sp>
          <p:nvSpPr>
            <p:cNvPr id="95" name="Oval 27"/>
            <p:cNvSpPr>
              <a:spLocks noChangeArrowheads="1"/>
            </p:cNvSpPr>
            <p:nvPr/>
          </p:nvSpPr>
          <p:spPr bwMode="auto">
            <a:xfrm>
              <a:off x="1747" y="3528"/>
              <a:ext cx="61" cy="72"/>
            </a:xfrm>
            <a:prstGeom prst="ellipse">
              <a:avLst/>
            </a:prstGeom>
            <a:solidFill>
              <a:srgbClr val="FF0000"/>
            </a:solidFill>
            <a:ln w="9525">
              <a:solidFill>
                <a:srgbClr val="FF0000"/>
              </a:solidFill>
              <a:round/>
              <a:headEnd/>
              <a:tailEnd/>
            </a:ln>
            <a:effectLst/>
          </p:spPr>
          <p:txBody>
            <a:bodyPr wrap="none" anchor="ctr"/>
            <a:lstStyle/>
            <a:p>
              <a:endParaRPr lang="vi-VN"/>
            </a:p>
          </p:txBody>
        </p:sp>
        <p:sp>
          <p:nvSpPr>
            <p:cNvPr id="96" name="Oval 28"/>
            <p:cNvSpPr>
              <a:spLocks noChangeArrowheads="1"/>
            </p:cNvSpPr>
            <p:nvPr/>
          </p:nvSpPr>
          <p:spPr bwMode="auto">
            <a:xfrm>
              <a:off x="1999" y="3522"/>
              <a:ext cx="61" cy="72"/>
            </a:xfrm>
            <a:prstGeom prst="ellipse">
              <a:avLst/>
            </a:prstGeom>
            <a:solidFill>
              <a:srgbClr val="3333CC"/>
            </a:solidFill>
            <a:ln w="9525">
              <a:solidFill>
                <a:srgbClr val="3333CC"/>
              </a:solidFill>
              <a:round/>
              <a:headEnd/>
              <a:tailEnd/>
            </a:ln>
            <a:effectLst/>
          </p:spPr>
          <p:txBody>
            <a:bodyPr wrap="none" anchor="ctr"/>
            <a:lstStyle/>
            <a:p>
              <a:endParaRPr lang="vi-VN"/>
            </a:p>
          </p:txBody>
        </p:sp>
      </p:grpSp>
      <p:pic>
        <p:nvPicPr>
          <p:cNvPr id="97" name="Picture 29"/>
          <p:cNvPicPr>
            <a:picLocks noChangeAspect="1" noChangeArrowheads="1"/>
          </p:cNvPicPr>
          <p:nvPr/>
        </p:nvPicPr>
        <p:blipFill>
          <a:blip r:embed="rId4"/>
          <a:srcRect/>
          <a:stretch>
            <a:fillRect/>
          </a:stretch>
        </p:blipFill>
        <p:spPr bwMode="auto">
          <a:xfrm>
            <a:off x="3888843" y="2089550"/>
            <a:ext cx="1096963" cy="1371600"/>
          </a:xfrm>
          <a:prstGeom prst="rect">
            <a:avLst/>
          </a:prstGeom>
          <a:noFill/>
        </p:spPr>
      </p:pic>
      <p:sp>
        <p:nvSpPr>
          <p:cNvPr id="98" name="AutoShape 30"/>
          <p:cNvSpPr>
            <a:spLocks noChangeArrowheads="1"/>
          </p:cNvSpPr>
          <p:nvPr/>
        </p:nvSpPr>
        <p:spPr bwMode="auto">
          <a:xfrm rot="20479663" flipH="1">
            <a:off x="2742668" y="3202388"/>
            <a:ext cx="76200" cy="5334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graphicFrame>
        <p:nvGraphicFramePr>
          <p:cNvPr id="2" name="Table 1"/>
          <p:cNvGraphicFramePr>
            <a:graphicFrameLocks noGrp="1"/>
          </p:cNvGraphicFramePr>
          <p:nvPr>
            <p:extLst>
              <p:ext uri="{D42A27DB-BD31-4B8C-83A1-F6EECF244321}">
                <p14:modId xmlns:p14="http://schemas.microsoft.com/office/powerpoint/2010/main" val="2525568025"/>
              </p:ext>
            </p:extLst>
          </p:nvPr>
        </p:nvGraphicFramePr>
        <p:xfrm>
          <a:off x="0" y="4707783"/>
          <a:ext cx="9037377" cy="2046273"/>
        </p:xfrm>
        <a:graphic>
          <a:graphicData uri="http://schemas.openxmlformats.org/drawingml/2006/table">
            <a:tbl>
              <a:tblPr firstRow="1" bandRow="1">
                <a:tableStyleId>{073A0DAA-6AF3-43AB-8588-CEC1D06C72B9}</a:tableStyleId>
              </a:tblPr>
              <a:tblGrid>
                <a:gridCol w="1676400">
                  <a:extLst>
                    <a:ext uri="{9D8B030D-6E8A-4147-A177-3AD203B41FA5}">
                      <a16:colId xmlns:a16="http://schemas.microsoft.com/office/drawing/2014/main" val="1950653800"/>
                    </a:ext>
                  </a:extLst>
                </a:gridCol>
                <a:gridCol w="4343400">
                  <a:extLst>
                    <a:ext uri="{9D8B030D-6E8A-4147-A177-3AD203B41FA5}">
                      <a16:colId xmlns:a16="http://schemas.microsoft.com/office/drawing/2014/main" val="507889382"/>
                    </a:ext>
                  </a:extLst>
                </a:gridCol>
                <a:gridCol w="3017577">
                  <a:extLst>
                    <a:ext uri="{9D8B030D-6E8A-4147-A177-3AD203B41FA5}">
                      <a16:colId xmlns:a16="http://schemas.microsoft.com/office/drawing/2014/main" val="3816089011"/>
                    </a:ext>
                  </a:extLst>
                </a:gridCol>
              </a:tblGrid>
              <a:tr h="468731">
                <a:tc>
                  <a:txBody>
                    <a:bodyPr/>
                    <a:lstStyle/>
                    <a:p>
                      <a:pPr algn="ctr"/>
                      <a:r>
                        <a:rPr lang="en-US" dirty="0"/>
                        <a:t>Thí</a:t>
                      </a:r>
                      <a:r>
                        <a:rPr lang="en-US" baseline="0" dirty="0"/>
                        <a:t> nghiệm</a:t>
                      </a:r>
                      <a:endParaRPr lang="vi-VN" dirty="0"/>
                    </a:p>
                  </a:txBody>
                  <a:tcPr/>
                </a:tc>
                <a:tc>
                  <a:txBody>
                    <a:bodyPr/>
                    <a:lstStyle/>
                    <a:p>
                      <a:pPr algn="ctr"/>
                      <a:r>
                        <a:rPr lang="en-US" dirty="0"/>
                        <a:t>Hiện tượng</a:t>
                      </a:r>
                      <a:r>
                        <a:rPr lang="en-US" baseline="0" dirty="0"/>
                        <a:t> </a:t>
                      </a:r>
                      <a:endParaRPr lang="vi-VN" dirty="0"/>
                    </a:p>
                  </a:txBody>
                  <a:tcPr/>
                </a:tc>
                <a:tc>
                  <a:txBody>
                    <a:bodyPr/>
                    <a:lstStyle/>
                    <a:p>
                      <a:pPr algn="ctr"/>
                      <a:r>
                        <a:rPr lang="en-US" baseline="0" dirty="0"/>
                        <a:t>Dòng điện xoay chiều có tác dụng gì?</a:t>
                      </a:r>
                      <a:endParaRPr lang="vi-VN" dirty="0"/>
                    </a:p>
                  </a:txBody>
                  <a:tcPr/>
                </a:tc>
                <a:extLst>
                  <a:ext uri="{0D108BD9-81ED-4DB2-BD59-A6C34878D82A}">
                    <a16:rowId xmlns:a16="http://schemas.microsoft.com/office/drawing/2014/main" val="1663724376"/>
                  </a:ext>
                </a:extLst>
              </a:tr>
              <a:tr h="468731">
                <a:tc>
                  <a:txBody>
                    <a:bodyPr/>
                    <a:lstStyle/>
                    <a:p>
                      <a:pPr algn="ctr"/>
                      <a:r>
                        <a:rPr lang="en-US" dirty="0"/>
                        <a:t>35.1a</a:t>
                      </a:r>
                      <a:endParaRPr lang="vi-VN" dirty="0"/>
                    </a:p>
                  </a:txBody>
                  <a:tcPr/>
                </a:tc>
                <a:tc>
                  <a:txBody>
                    <a:bodyPr/>
                    <a:lstStyle/>
                    <a:p>
                      <a:endParaRPr lang="vi-VN" dirty="0"/>
                    </a:p>
                  </a:txBody>
                  <a:tcPr/>
                </a:tc>
                <a:tc>
                  <a:txBody>
                    <a:bodyPr/>
                    <a:lstStyle/>
                    <a:p>
                      <a:pPr algn="ctr"/>
                      <a:endParaRPr lang="vi-VN" dirty="0"/>
                    </a:p>
                  </a:txBody>
                  <a:tcPr/>
                </a:tc>
                <a:extLst>
                  <a:ext uri="{0D108BD9-81ED-4DB2-BD59-A6C34878D82A}">
                    <a16:rowId xmlns:a16="http://schemas.microsoft.com/office/drawing/2014/main" val="597594428"/>
                  </a:ext>
                </a:extLst>
              </a:tr>
              <a:tr h="468731">
                <a:tc>
                  <a:txBody>
                    <a:bodyPr/>
                    <a:lstStyle/>
                    <a:p>
                      <a:pPr algn="ctr"/>
                      <a:r>
                        <a:rPr lang="en-US" dirty="0"/>
                        <a:t>35.1b</a:t>
                      </a:r>
                      <a:endParaRPr lang="vi-VN" dirty="0"/>
                    </a:p>
                  </a:txBody>
                  <a:tcPr/>
                </a:tc>
                <a:tc>
                  <a:txBody>
                    <a:bodyPr/>
                    <a:lstStyle/>
                    <a:p>
                      <a:endParaRPr lang="vi-VN" dirty="0"/>
                    </a:p>
                  </a:txBody>
                  <a:tcPr/>
                </a:tc>
                <a:tc>
                  <a:txBody>
                    <a:bodyPr/>
                    <a:lstStyle/>
                    <a:p>
                      <a:pPr algn="ctr"/>
                      <a:endParaRPr lang="vi-VN" dirty="0"/>
                    </a:p>
                  </a:txBody>
                  <a:tcPr/>
                </a:tc>
                <a:extLst>
                  <a:ext uri="{0D108BD9-81ED-4DB2-BD59-A6C34878D82A}">
                    <a16:rowId xmlns:a16="http://schemas.microsoft.com/office/drawing/2014/main" val="1466524133"/>
                  </a:ext>
                </a:extLst>
              </a:tr>
              <a:tr h="468731">
                <a:tc>
                  <a:txBody>
                    <a:bodyPr/>
                    <a:lstStyle/>
                    <a:p>
                      <a:pPr algn="ctr"/>
                      <a:r>
                        <a:rPr lang="en-US" dirty="0"/>
                        <a:t>35.1c</a:t>
                      </a:r>
                      <a:endParaRPr lang="vi-VN" dirty="0"/>
                    </a:p>
                  </a:txBody>
                  <a:tcPr/>
                </a:tc>
                <a:tc>
                  <a:txBody>
                    <a:bodyPr/>
                    <a:lstStyle/>
                    <a:p>
                      <a:endParaRPr lang="vi-VN" dirty="0"/>
                    </a:p>
                  </a:txBody>
                  <a:tcPr/>
                </a:tc>
                <a:tc>
                  <a:txBody>
                    <a:bodyPr/>
                    <a:lstStyle/>
                    <a:p>
                      <a:pPr algn="ctr"/>
                      <a:endParaRPr lang="vi-VN" dirty="0"/>
                    </a:p>
                  </a:txBody>
                  <a:tcPr/>
                </a:tc>
                <a:extLst>
                  <a:ext uri="{0D108BD9-81ED-4DB2-BD59-A6C34878D82A}">
                    <a16:rowId xmlns:a16="http://schemas.microsoft.com/office/drawing/2014/main" val="3075999846"/>
                  </a:ext>
                </a:extLst>
              </a:tr>
            </a:tbl>
          </a:graphicData>
        </a:graphic>
      </p:graphicFrame>
      <p:grpSp>
        <p:nvGrpSpPr>
          <p:cNvPr id="100" name="Group 31"/>
          <p:cNvGrpSpPr>
            <a:grpSpLocks/>
          </p:cNvGrpSpPr>
          <p:nvPr/>
        </p:nvGrpSpPr>
        <p:grpSpPr bwMode="auto">
          <a:xfrm>
            <a:off x="5596462" y="2050655"/>
            <a:ext cx="3276600" cy="1154113"/>
            <a:chOff x="2687" y="2688"/>
            <a:chExt cx="2064" cy="727"/>
          </a:xfrm>
        </p:grpSpPr>
        <p:sp>
          <p:nvSpPr>
            <p:cNvPr id="101" name="Line 32"/>
            <p:cNvSpPr>
              <a:spLocks noChangeShapeType="1"/>
            </p:cNvSpPr>
            <p:nvPr/>
          </p:nvSpPr>
          <p:spPr bwMode="auto">
            <a:xfrm rot="10800000" flipH="1" flipV="1">
              <a:off x="3373" y="3353"/>
              <a:ext cx="649" cy="0"/>
            </a:xfrm>
            <a:prstGeom prst="line">
              <a:avLst/>
            </a:prstGeom>
            <a:noFill/>
            <a:ln w="38100">
              <a:solidFill>
                <a:schemeClr val="tx1"/>
              </a:solidFill>
              <a:round/>
              <a:headEnd/>
              <a:tailEnd/>
            </a:ln>
            <a:effectLst/>
          </p:spPr>
          <p:txBody>
            <a:bodyPr/>
            <a:lstStyle/>
            <a:p>
              <a:endParaRPr lang="vi-VN"/>
            </a:p>
          </p:txBody>
        </p:sp>
        <p:sp>
          <p:nvSpPr>
            <p:cNvPr id="102" name="Rectangle 33"/>
            <p:cNvSpPr>
              <a:spLocks noChangeArrowheads="1"/>
            </p:cNvSpPr>
            <p:nvPr/>
          </p:nvSpPr>
          <p:spPr bwMode="auto">
            <a:xfrm rot="10800000" flipH="1">
              <a:off x="2821" y="2688"/>
              <a:ext cx="534" cy="727"/>
            </a:xfrm>
            <a:prstGeom prst="rect">
              <a:avLst/>
            </a:prstGeom>
            <a:solidFill>
              <a:srgbClr val="66FFFF"/>
            </a:solidFill>
            <a:ln w="38100">
              <a:solidFill>
                <a:schemeClr val="bg1"/>
              </a:solidFill>
              <a:miter lim="800000"/>
              <a:headEnd/>
              <a:tailEnd/>
            </a:ln>
            <a:effectLst/>
          </p:spPr>
          <p:txBody>
            <a:bodyPr wrap="none" anchor="ctr"/>
            <a:lstStyle/>
            <a:p>
              <a:endParaRPr lang="vi-VN"/>
            </a:p>
          </p:txBody>
        </p:sp>
        <p:sp>
          <p:nvSpPr>
            <p:cNvPr id="103" name="Freeform 34"/>
            <p:cNvSpPr>
              <a:spLocks/>
            </p:cNvSpPr>
            <p:nvPr/>
          </p:nvSpPr>
          <p:spPr bwMode="auto">
            <a:xfrm rot="10800000" flipH="1">
              <a:off x="2687" y="2770"/>
              <a:ext cx="802" cy="49"/>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chemeClr val="tx1"/>
              </a:solidFill>
              <a:round/>
              <a:headEnd/>
              <a:tailEnd/>
            </a:ln>
            <a:effectLst/>
          </p:spPr>
          <p:txBody>
            <a:bodyPr/>
            <a:lstStyle/>
            <a:p>
              <a:endParaRPr lang="vi-VN"/>
            </a:p>
          </p:txBody>
        </p:sp>
        <p:sp>
          <p:nvSpPr>
            <p:cNvPr id="104" name="Freeform 35"/>
            <p:cNvSpPr>
              <a:spLocks/>
            </p:cNvSpPr>
            <p:nvPr/>
          </p:nvSpPr>
          <p:spPr bwMode="auto">
            <a:xfrm rot="10800000" flipH="1">
              <a:off x="2687" y="2831"/>
              <a:ext cx="802" cy="61"/>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chemeClr val="tx1"/>
              </a:solidFill>
              <a:round/>
              <a:headEnd/>
              <a:tailEnd/>
            </a:ln>
            <a:effectLst/>
          </p:spPr>
          <p:txBody>
            <a:bodyPr/>
            <a:lstStyle/>
            <a:p>
              <a:endParaRPr lang="vi-VN"/>
            </a:p>
          </p:txBody>
        </p:sp>
        <p:sp>
          <p:nvSpPr>
            <p:cNvPr id="105" name="Freeform 36"/>
            <p:cNvSpPr>
              <a:spLocks/>
            </p:cNvSpPr>
            <p:nvPr/>
          </p:nvSpPr>
          <p:spPr bwMode="auto">
            <a:xfrm rot="10800000" flipH="1">
              <a:off x="2687" y="3146"/>
              <a:ext cx="802" cy="49"/>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chemeClr val="tx1"/>
              </a:solidFill>
              <a:round/>
              <a:headEnd/>
              <a:tailEnd/>
            </a:ln>
            <a:effectLst/>
          </p:spPr>
          <p:txBody>
            <a:bodyPr/>
            <a:lstStyle/>
            <a:p>
              <a:endParaRPr lang="vi-VN"/>
            </a:p>
          </p:txBody>
        </p:sp>
        <p:sp>
          <p:nvSpPr>
            <p:cNvPr id="106" name="Freeform 37"/>
            <p:cNvSpPr>
              <a:spLocks/>
            </p:cNvSpPr>
            <p:nvPr/>
          </p:nvSpPr>
          <p:spPr bwMode="auto">
            <a:xfrm rot="10800000" flipH="1">
              <a:off x="2687" y="3063"/>
              <a:ext cx="802" cy="60"/>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chemeClr val="tx1"/>
              </a:solidFill>
              <a:round/>
              <a:headEnd/>
              <a:tailEnd/>
            </a:ln>
            <a:effectLst/>
          </p:spPr>
          <p:txBody>
            <a:bodyPr/>
            <a:lstStyle/>
            <a:p>
              <a:endParaRPr lang="vi-VN"/>
            </a:p>
          </p:txBody>
        </p:sp>
        <p:sp>
          <p:nvSpPr>
            <p:cNvPr id="107" name="Freeform 38"/>
            <p:cNvSpPr>
              <a:spLocks/>
            </p:cNvSpPr>
            <p:nvPr/>
          </p:nvSpPr>
          <p:spPr bwMode="auto">
            <a:xfrm rot="10800000" flipH="1">
              <a:off x="2687" y="3231"/>
              <a:ext cx="802" cy="49"/>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chemeClr val="tx1"/>
              </a:solidFill>
              <a:round/>
              <a:headEnd/>
              <a:tailEnd/>
            </a:ln>
            <a:effectLst/>
          </p:spPr>
          <p:txBody>
            <a:bodyPr/>
            <a:lstStyle/>
            <a:p>
              <a:endParaRPr lang="vi-VN"/>
            </a:p>
          </p:txBody>
        </p:sp>
        <p:sp>
          <p:nvSpPr>
            <p:cNvPr id="108" name="Freeform 39"/>
            <p:cNvSpPr>
              <a:spLocks/>
            </p:cNvSpPr>
            <p:nvPr/>
          </p:nvSpPr>
          <p:spPr bwMode="auto">
            <a:xfrm rot="10800000" flipH="1">
              <a:off x="2687" y="2916"/>
              <a:ext cx="802" cy="49"/>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chemeClr val="tx1"/>
              </a:solidFill>
              <a:round/>
              <a:headEnd/>
              <a:tailEnd/>
            </a:ln>
            <a:effectLst/>
          </p:spPr>
          <p:txBody>
            <a:bodyPr/>
            <a:lstStyle/>
            <a:p>
              <a:endParaRPr lang="vi-VN"/>
            </a:p>
          </p:txBody>
        </p:sp>
        <p:sp>
          <p:nvSpPr>
            <p:cNvPr id="109" name="Freeform 40"/>
            <p:cNvSpPr>
              <a:spLocks/>
            </p:cNvSpPr>
            <p:nvPr/>
          </p:nvSpPr>
          <p:spPr bwMode="auto">
            <a:xfrm rot="10800000" flipH="1">
              <a:off x="2687" y="2978"/>
              <a:ext cx="802" cy="60"/>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chemeClr val="tx1"/>
              </a:solidFill>
              <a:round/>
              <a:headEnd/>
              <a:tailEnd/>
            </a:ln>
            <a:effectLst/>
          </p:spPr>
          <p:txBody>
            <a:bodyPr/>
            <a:lstStyle/>
            <a:p>
              <a:endParaRPr lang="vi-VN"/>
            </a:p>
          </p:txBody>
        </p:sp>
        <p:sp>
          <p:nvSpPr>
            <p:cNvPr id="110" name="Line 41"/>
            <p:cNvSpPr>
              <a:spLocks noChangeShapeType="1"/>
            </p:cNvSpPr>
            <p:nvPr/>
          </p:nvSpPr>
          <p:spPr bwMode="auto">
            <a:xfrm rot="10800000" flipH="1">
              <a:off x="3355" y="2771"/>
              <a:ext cx="630" cy="0"/>
            </a:xfrm>
            <a:prstGeom prst="line">
              <a:avLst/>
            </a:prstGeom>
            <a:noFill/>
            <a:ln w="38100">
              <a:solidFill>
                <a:schemeClr val="tx1"/>
              </a:solidFill>
              <a:round/>
              <a:headEnd/>
              <a:tailEnd type="oval" w="med" len="med"/>
            </a:ln>
            <a:effectLst/>
          </p:spPr>
          <p:txBody>
            <a:bodyPr/>
            <a:lstStyle/>
            <a:p>
              <a:endParaRPr lang="vi-VN"/>
            </a:p>
          </p:txBody>
        </p:sp>
        <p:sp>
          <p:nvSpPr>
            <p:cNvPr id="111" name="Freeform 42"/>
            <p:cNvSpPr>
              <a:spLocks/>
            </p:cNvSpPr>
            <p:nvPr/>
          </p:nvSpPr>
          <p:spPr bwMode="auto">
            <a:xfrm rot="10800000" flipH="1">
              <a:off x="2687" y="3317"/>
              <a:ext cx="706" cy="36"/>
            </a:xfrm>
            <a:custGeom>
              <a:avLst/>
              <a:gdLst/>
              <a:ahLst/>
              <a:cxnLst>
                <a:cxn ang="0">
                  <a:pos x="336" y="144"/>
                </a:cxn>
                <a:cxn ang="0">
                  <a:pos x="240" y="96"/>
                </a:cxn>
                <a:cxn ang="0">
                  <a:pos x="1776" y="0"/>
                </a:cxn>
              </a:cxnLst>
              <a:rect l="0" t="0" r="r" b="b"/>
              <a:pathLst>
                <a:path w="1776" h="144">
                  <a:moveTo>
                    <a:pt x="336" y="144"/>
                  </a:moveTo>
                  <a:cubicBezTo>
                    <a:pt x="168" y="132"/>
                    <a:pt x="0" y="120"/>
                    <a:pt x="240" y="96"/>
                  </a:cubicBezTo>
                  <a:cubicBezTo>
                    <a:pt x="480" y="72"/>
                    <a:pt x="1520" y="16"/>
                    <a:pt x="1776" y="0"/>
                  </a:cubicBezTo>
                </a:path>
              </a:pathLst>
            </a:custGeom>
            <a:noFill/>
            <a:ln w="38100" cmpd="sng">
              <a:solidFill>
                <a:schemeClr val="tx1"/>
              </a:solidFill>
              <a:round/>
              <a:headEnd/>
              <a:tailEnd/>
            </a:ln>
            <a:effectLst/>
          </p:spPr>
          <p:txBody>
            <a:bodyPr/>
            <a:lstStyle/>
            <a:p>
              <a:endParaRPr lang="vi-VN"/>
            </a:p>
          </p:txBody>
        </p:sp>
        <p:sp>
          <p:nvSpPr>
            <p:cNvPr id="112" name="Line 43"/>
            <p:cNvSpPr>
              <a:spLocks noChangeShapeType="1"/>
            </p:cNvSpPr>
            <p:nvPr/>
          </p:nvSpPr>
          <p:spPr bwMode="auto">
            <a:xfrm rot="10800000" flipH="1" flipV="1">
              <a:off x="3969" y="3349"/>
              <a:ext cx="704" cy="4"/>
            </a:xfrm>
            <a:prstGeom prst="line">
              <a:avLst/>
            </a:prstGeom>
            <a:noFill/>
            <a:ln w="38100">
              <a:solidFill>
                <a:schemeClr val="tx1"/>
              </a:solidFill>
              <a:round/>
              <a:headEnd/>
              <a:tailEnd/>
            </a:ln>
            <a:effectLst/>
          </p:spPr>
          <p:txBody>
            <a:bodyPr/>
            <a:lstStyle/>
            <a:p>
              <a:endParaRPr lang="vi-VN"/>
            </a:p>
          </p:txBody>
        </p:sp>
        <p:sp>
          <p:nvSpPr>
            <p:cNvPr id="113" name="Line 44"/>
            <p:cNvSpPr>
              <a:spLocks noChangeShapeType="1"/>
            </p:cNvSpPr>
            <p:nvPr/>
          </p:nvSpPr>
          <p:spPr bwMode="auto">
            <a:xfrm rot="10800000" flipH="1">
              <a:off x="4673" y="3191"/>
              <a:ext cx="0" cy="161"/>
            </a:xfrm>
            <a:prstGeom prst="line">
              <a:avLst/>
            </a:prstGeom>
            <a:noFill/>
            <a:ln w="38100">
              <a:solidFill>
                <a:schemeClr val="tx1"/>
              </a:solidFill>
              <a:round/>
              <a:headEnd/>
              <a:tailEnd type="oval" w="sm" len="sm"/>
            </a:ln>
            <a:effectLst/>
          </p:spPr>
          <p:txBody>
            <a:bodyPr/>
            <a:lstStyle/>
            <a:p>
              <a:endParaRPr lang="vi-VN"/>
            </a:p>
          </p:txBody>
        </p:sp>
        <p:sp>
          <p:nvSpPr>
            <p:cNvPr id="114" name="Line 45"/>
            <p:cNvSpPr>
              <a:spLocks noChangeShapeType="1"/>
            </p:cNvSpPr>
            <p:nvPr/>
          </p:nvSpPr>
          <p:spPr bwMode="auto">
            <a:xfrm rot="10800000" flipH="1">
              <a:off x="4253" y="2771"/>
              <a:ext cx="420" cy="0"/>
            </a:xfrm>
            <a:prstGeom prst="line">
              <a:avLst/>
            </a:prstGeom>
            <a:noFill/>
            <a:ln w="38100">
              <a:solidFill>
                <a:schemeClr val="tx1"/>
              </a:solidFill>
              <a:round/>
              <a:headEnd type="oval" w="med" len="med"/>
              <a:tailEnd/>
            </a:ln>
            <a:effectLst/>
          </p:spPr>
          <p:txBody>
            <a:bodyPr/>
            <a:lstStyle/>
            <a:p>
              <a:endParaRPr lang="vi-VN"/>
            </a:p>
          </p:txBody>
        </p:sp>
        <p:sp>
          <p:nvSpPr>
            <p:cNvPr id="115" name="Line 46"/>
            <p:cNvSpPr>
              <a:spLocks noChangeShapeType="1"/>
            </p:cNvSpPr>
            <p:nvPr/>
          </p:nvSpPr>
          <p:spPr bwMode="auto">
            <a:xfrm rot="10800000" flipH="1">
              <a:off x="4673" y="2764"/>
              <a:ext cx="0" cy="162"/>
            </a:xfrm>
            <a:prstGeom prst="line">
              <a:avLst/>
            </a:prstGeom>
            <a:noFill/>
            <a:ln w="38100">
              <a:solidFill>
                <a:schemeClr val="tx1"/>
              </a:solidFill>
              <a:round/>
              <a:headEnd type="oval" w="sm" len="sm"/>
              <a:tailEnd/>
            </a:ln>
            <a:effectLst/>
          </p:spPr>
          <p:txBody>
            <a:bodyPr/>
            <a:lstStyle/>
            <a:p>
              <a:endParaRPr lang="vi-VN"/>
            </a:p>
          </p:txBody>
        </p:sp>
        <p:sp>
          <p:nvSpPr>
            <p:cNvPr id="116" name="Freeform 47"/>
            <p:cNvSpPr>
              <a:spLocks/>
            </p:cNvSpPr>
            <p:nvPr/>
          </p:nvSpPr>
          <p:spPr bwMode="auto">
            <a:xfrm rot="10800000" flipH="1">
              <a:off x="4594" y="3002"/>
              <a:ext cx="157" cy="63"/>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38100" cmpd="sng">
              <a:solidFill>
                <a:schemeClr val="tx1"/>
              </a:solidFill>
              <a:round/>
              <a:headEnd/>
              <a:tailEnd/>
            </a:ln>
            <a:effectLst/>
          </p:spPr>
          <p:txBody>
            <a:bodyPr/>
            <a:lstStyle/>
            <a:p>
              <a:endParaRPr lang="vi-VN"/>
            </a:p>
          </p:txBody>
        </p:sp>
      </p:grpSp>
      <p:sp>
        <p:nvSpPr>
          <p:cNvPr id="117" name="Line 48"/>
          <p:cNvSpPr>
            <a:spLocks noChangeShapeType="1"/>
          </p:cNvSpPr>
          <p:nvPr/>
        </p:nvSpPr>
        <p:spPr bwMode="auto">
          <a:xfrm flipH="1" flipV="1">
            <a:off x="5901262" y="4184255"/>
            <a:ext cx="609600" cy="14288"/>
          </a:xfrm>
          <a:prstGeom prst="line">
            <a:avLst/>
          </a:prstGeom>
          <a:noFill/>
          <a:ln w="57150">
            <a:solidFill>
              <a:srgbClr val="808000"/>
            </a:solidFill>
            <a:round/>
            <a:headEnd type="diamond" w="lg" len="lg"/>
            <a:tailEnd type="triangle" w="med" len="lg"/>
          </a:ln>
          <a:effectLst/>
        </p:spPr>
        <p:txBody>
          <a:bodyPr/>
          <a:lstStyle/>
          <a:p>
            <a:endParaRPr lang="vi-VN"/>
          </a:p>
        </p:txBody>
      </p:sp>
      <p:grpSp>
        <p:nvGrpSpPr>
          <p:cNvPr id="118" name="Group 49"/>
          <p:cNvGrpSpPr>
            <a:grpSpLocks/>
          </p:cNvGrpSpPr>
          <p:nvPr/>
        </p:nvGrpSpPr>
        <p:grpSpPr bwMode="auto">
          <a:xfrm rot="2889422">
            <a:off x="7608619" y="1838724"/>
            <a:ext cx="160337" cy="873125"/>
            <a:chOff x="4512" y="2518"/>
            <a:chExt cx="0" cy="550"/>
          </a:xfrm>
        </p:grpSpPr>
        <p:sp>
          <p:nvSpPr>
            <p:cNvPr id="119" name="Line 50"/>
            <p:cNvSpPr>
              <a:spLocks noChangeShapeType="1"/>
            </p:cNvSpPr>
            <p:nvPr/>
          </p:nvSpPr>
          <p:spPr bwMode="auto">
            <a:xfrm rot="16200000">
              <a:off x="4392" y="2638"/>
              <a:ext cx="240" cy="0"/>
            </a:xfrm>
            <a:prstGeom prst="line">
              <a:avLst/>
            </a:prstGeom>
            <a:noFill/>
            <a:ln w="38100">
              <a:solidFill>
                <a:schemeClr val="tx1"/>
              </a:solidFill>
              <a:round/>
              <a:headEnd type="oval" w="med" len="med"/>
              <a:tailEnd type="oval" w="med" len="med"/>
            </a:ln>
            <a:effectLst/>
          </p:spPr>
          <p:txBody>
            <a:bodyPr/>
            <a:lstStyle/>
            <a:p>
              <a:endParaRPr lang="vi-VN"/>
            </a:p>
          </p:txBody>
        </p:sp>
        <p:sp>
          <p:nvSpPr>
            <p:cNvPr id="120" name="Line 51"/>
            <p:cNvSpPr>
              <a:spLocks noChangeShapeType="1"/>
            </p:cNvSpPr>
            <p:nvPr/>
          </p:nvSpPr>
          <p:spPr bwMode="auto">
            <a:xfrm rot="16200000">
              <a:off x="4392" y="2948"/>
              <a:ext cx="240" cy="0"/>
            </a:xfrm>
            <a:prstGeom prst="line">
              <a:avLst/>
            </a:prstGeom>
            <a:noFill/>
            <a:ln w="3175">
              <a:solidFill>
                <a:schemeClr val="bg1"/>
              </a:solidFill>
              <a:round/>
              <a:headEnd/>
              <a:tailEnd/>
            </a:ln>
            <a:effectLst/>
          </p:spPr>
          <p:txBody>
            <a:bodyPr/>
            <a:lstStyle/>
            <a:p>
              <a:endParaRPr lang="vi-VN"/>
            </a:p>
          </p:txBody>
        </p:sp>
      </p:grpSp>
      <p:sp>
        <p:nvSpPr>
          <p:cNvPr id="122" name="Text Box 56"/>
          <p:cNvSpPr txBox="1">
            <a:spLocks noChangeArrowheads="1"/>
          </p:cNvSpPr>
          <p:nvPr/>
        </p:nvSpPr>
        <p:spPr bwMode="auto">
          <a:xfrm>
            <a:off x="5775158" y="4242581"/>
            <a:ext cx="1524000" cy="366713"/>
          </a:xfrm>
          <a:prstGeom prst="rect">
            <a:avLst/>
          </a:prstGeom>
          <a:noFill/>
          <a:ln w="9525">
            <a:noFill/>
            <a:miter lim="800000"/>
            <a:headEnd/>
            <a:tailEnd/>
          </a:ln>
          <a:effectLst/>
        </p:spPr>
        <p:txBody>
          <a:bodyPr>
            <a:spAutoFit/>
          </a:bodyPr>
          <a:lstStyle/>
          <a:p>
            <a:pPr>
              <a:spcBef>
                <a:spcPct val="50000"/>
              </a:spcBef>
            </a:pPr>
            <a:r>
              <a:rPr lang="en-US" sz="1800" i="1" dirty="0" err="1" smtClean="0">
                <a:latin typeface="Times New Roman" panose="02020603050405020304" pitchFamily="18" charset="0"/>
                <a:cs typeface="Times New Roman" panose="02020603050405020304" pitchFamily="18" charset="0"/>
              </a:rPr>
              <a:t>Đinh</a:t>
            </a:r>
            <a:r>
              <a:rPr lang="en-US" sz="1800" i="1" dirty="0" smtClean="0">
                <a:latin typeface="Times New Roman" panose="02020603050405020304" pitchFamily="18" charset="0"/>
                <a:cs typeface="Times New Roman" panose="02020603050405020304" pitchFamily="18" charset="0"/>
              </a:rPr>
              <a:t> </a:t>
            </a:r>
            <a:r>
              <a:rPr lang="en-US" sz="1800" i="1" dirty="0" err="1" smtClean="0">
                <a:latin typeface="Times New Roman" panose="02020603050405020304" pitchFamily="18" charset="0"/>
                <a:cs typeface="Times New Roman" panose="02020603050405020304" pitchFamily="18" charset="0"/>
              </a:rPr>
              <a:t>sắt</a:t>
            </a:r>
            <a:endParaRPr lang="en-US" sz="1800" i="1" dirty="0">
              <a:latin typeface="Times New Roman" panose="02020603050405020304" pitchFamily="18" charset="0"/>
              <a:cs typeface="Times New Roman" panose="02020603050405020304" pitchFamily="18" charset="0"/>
            </a:endParaRPr>
          </a:p>
        </p:txBody>
      </p:sp>
      <p:grpSp>
        <p:nvGrpSpPr>
          <p:cNvPr id="123" name="Group 67"/>
          <p:cNvGrpSpPr>
            <a:grpSpLocks/>
          </p:cNvGrpSpPr>
          <p:nvPr/>
        </p:nvGrpSpPr>
        <p:grpSpPr bwMode="auto">
          <a:xfrm>
            <a:off x="5620274" y="2168188"/>
            <a:ext cx="3152775" cy="957263"/>
            <a:chOff x="3360" y="3093"/>
            <a:chExt cx="1986" cy="603"/>
          </a:xfrm>
        </p:grpSpPr>
        <p:sp>
          <p:nvSpPr>
            <p:cNvPr id="124" name="Line 68"/>
            <p:cNvSpPr>
              <a:spLocks noChangeShapeType="1"/>
            </p:cNvSpPr>
            <p:nvPr/>
          </p:nvSpPr>
          <p:spPr bwMode="auto">
            <a:xfrm rot="10800000" flipH="1" flipV="1">
              <a:off x="4046" y="3696"/>
              <a:ext cx="649" cy="0"/>
            </a:xfrm>
            <a:prstGeom prst="line">
              <a:avLst/>
            </a:prstGeom>
            <a:noFill/>
            <a:ln w="38100">
              <a:solidFill>
                <a:srgbClr val="FF3300"/>
              </a:solidFill>
              <a:round/>
              <a:headEnd/>
              <a:tailEnd/>
            </a:ln>
            <a:effectLst/>
          </p:spPr>
          <p:txBody>
            <a:bodyPr/>
            <a:lstStyle/>
            <a:p>
              <a:endParaRPr lang="vi-VN"/>
            </a:p>
          </p:txBody>
        </p:sp>
        <p:sp>
          <p:nvSpPr>
            <p:cNvPr id="125" name="Freeform 69"/>
            <p:cNvSpPr>
              <a:spLocks/>
            </p:cNvSpPr>
            <p:nvPr/>
          </p:nvSpPr>
          <p:spPr bwMode="auto">
            <a:xfrm rot="10800000" flipH="1">
              <a:off x="3360" y="3113"/>
              <a:ext cx="802" cy="49"/>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126" name="Freeform 70"/>
            <p:cNvSpPr>
              <a:spLocks/>
            </p:cNvSpPr>
            <p:nvPr/>
          </p:nvSpPr>
          <p:spPr bwMode="auto">
            <a:xfrm rot="10800000" flipH="1">
              <a:off x="3360" y="3174"/>
              <a:ext cx="802" cy="61"/>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127" name="Freeform 71"/>
            <p:cNvSpPr>
              <a:spLocks/>
            </p:cNvSpPr>
            <p:nvPr/>
          </p:nvSpPr>
          <p:spPr bwMode="auto">
            <a:xfrm rot="10800000" flipH="1">
              <a:off x="3360" y="3489"/>
              <a:ext cx="802" cy="49"/>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128" name="Freeform 72"/>
            <p:cNvSpPr>
              <a:spLocks/>
            </p:cNvSpPr>
            <p:nvPr/>
          </p:nvSpPr>
          <p:spPr bwMode="auto">
            <a:xfrm rot="10800000" flipH="1">
              <a:off x="3360" y="3406"/>
              <a:ext cx="802" cy="60"/>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129" name="Freeform 73"/>
            <p:cNvSpPr>
              <a:spLocks/>
            </p:cNvSpPr>
            <p:nvPr/>
          </p:nvSpPr>
          <p:spPr bwMode="auto">
            <a:xfrm rot="10800000" flipH="1">
              <a:off x="3360" y="3574"/>
              <a:ext cx="802" cy="49"/>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130" name="Freeform 74"/>
            <p:cNvSpPr>
              <a:spLocks/>
            </p:cNvSpPr>
            <p:nvPr/>
          </p:nvSpPr>
          <p:spPr bwMode="auto">
            <a:xfrm rot="10800000" flipH="1">
              <a:off x="3360" y="3259"/>
              <a:ext cx="802" cy="49"/>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131" name="Freeform 75"/>
            <p:cNvSpPr>
              <a:spLocks/>
            </p:cNvSpPr>
            <p:nvPr/>
          </p:nvSpPr>
          <p:spPr bwMode="auto">
            <a:xfrm rot="10800000" flipH="1">
              <a:off x="3360" y="3321"/>
              <a:ext cx="802" cy="60"/>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132" name="Line 76"/>
            <p:cNvSpPr>
              <a:spLocks noChangeShapeType="1"/>
            </p:cNvSpPr>
            <p:nvPr/>
          </p:nvSpPr>
          <p:spPr bwMode="auto">
            <a:xfrm rot="10800000" flipH="1">
              <a:off x="4028" y="3100"/>
              <a:ext cx="630" cy="0"/>
            </a:xfrm>
            <a:prstGeom prst="line">
              <a:avLst/>
            </a:prstGeom>
            <a:noFill/>
            <a:ln w="38100">
              <a:solidFill>
                <a:srgbClr val="FF3300"/>
              </a:solidFill>
              <a:round/>
              <a:headEnd/>
              <a:tailEnd type="oval" w="med" len="med"/>
            </a:ln>
            <a:effectLst/>
          </p:spPr>
          <p:txBody>
            <a:bodyPr/>
            <a:lstStyle/>
            <a:p>
              <a:endParaRPr lang="vi-VN"/>
            </a:p>
          </p:txBody>
        </p:sp>
        <p:sp>
          <p:nvSpPr>
            <p:cNvPr id="133" name="Freeform 77"/>
            <p:cNvSpPr>
              <a:spLocks/>
            </p:cNvSpPr>
            <p:nvPr/>
          </p:nvSpPr>
          <p:spPr bwMode="auto">
            <a:xfrm rot="10800000" flipH="1">
              <a:off x="3360" y="3646"/>
              <a:ext cx="706" cy="36"/>
            </a:xfrm>
            <a:custGeom>
              <a:avLst/>
              <a:gdLst/>
              <a:ahLst/>
              <a:cxnLst>
                <a:cxn ang="0">
                  <a:pos x="336" y="144"/>
                </a:cxn>
                <a:cxn ang="0">
                  <a:pos x="240" y="96"/>
                </a:cxn>
                <a:cxn ang="0">
                  <a:pos x="1776" y="0"/>
                </a:cxn>
              </a:cxnLst>
              <a:rect l="0" t="0" r="r" b="b"/>
              <a:pathLst>
                <a:path w="1776" h="144">
                  <a:moveTo>
                    <a:pt x="336" y="144"/>
                  </a:moveTo>
                  <a:cubicBezTo>
                    <a:pt x="168" y="132"/>
                    <a:pt x="0" y="120"/>
                    <a:pt x="240" y="96"/>
                  </a:cubicBezTo>
                  <a:cubicBezTo>
                    <a:pt x="480" y="72"/>
                    <a:pt x="1520" y="16"/>
                    <a:pt x="1776" y="0"/>
                  </a:cubicBezTo>
                </a:path>
              </a:pathLst>
            </a:custGeom>
            <a:noFill/>
            <a:ln w="38100" cmpd="sng">
              <a:solidFill>
                <a:srgbClr val="FF3300"/>
              </a:solidFill>
              <a:round/>
              <a:headEnd/>
              <a:tailEnd/>
            </a:ln>
            <a:effectLst/>
          </p:spPr>
          <p:txBody>
            <a:bodyPr/>
            <a:lstStyle/>
            <a:p>
              <a:endParaRPr lang="vi-VN"/>
            </a:p>
          </p:txBody>
        </p:sp>
        <p:sp>
          <p:nvSpPr>
            <p:cNvPr id="134" name="Line 78"/>
            <p:cNvSpPr>
              <a:spLocks noChangeShapeType="1"/>
            </p:cNvSpPr>
            <p:nvPr/>
          </p:nvSpPr>
          <p:spPr bwMode="auto">
            <a:xfrm rot="10800000" flipH="1" flipV="1">
              <a:off x="4642" y="3692"/>
              <a:ext cx="704" cy="4"/>
            </a:xfrm>
            <a:prstGeom prst="line">
              <a:avLst/>
            </a:prstGeom>
            <a:noFill/>
            <a:ln w="38100">
              <a:solidFill>
                <a:srgbClr val="FF3300"/>
              </a:solidFill>
              <a:round/>
              <a:headEnd/>
              <a:tailEnd/>
            </a:ln>
            <a:effectLst/>
          </p:spPr>
          <p:txBody>
            <a:bodyPr/>
            <a:lstStyle/>
            <a:p>
              <a:endParaRPr lang="vi-VN"/>
            </a:p>
          </p:txBody>
        </p:sp>
        <p:sp>
          <p:nvSpPr>
            <p:cNvPr id="135" name="Line 79"/>
            <p:cNvSpPr>
              <a:spLocks noChangeShapeType="1"/>
            </p:cNvSpPr>
            <p:nvPr/>
          </p:nvSpPr>
          <p:spPr bwMode="auto">
            <a:xfrm rot="10800000" flipH="1">
              <a:off x="5346" y="3520"/>
              <a:ext cx="0" cy="161"/>
            </a:xfrm>
            <a:prstGeom prst="line">
              <a:avLst/>
            </a:prstGeom>
            <a:noFill/>
            <a:ln w="38100">
              <a:solidFill>
                <a:srgbClr val="FF3300"/>
              </a:solidFill>
              <a:round/>
              <a:headEnd/>
              <a:tailEnd type="oval" w="sm" len="sm"/>
            </a:ln>
            <a:effectLst/>
          </p:spPr>
          <p:txBody>
            <a:bodyPr/>
            <a:lstStyle/>
            <a:p>
              <a:endParaRPr lang="vi-VN"/>
            </a:p>
          </p:txBody>
        </p:sp>
        <p:sp>
          <p:nvSpPr>
            <p:cNvPr id="136" name="Line 80"/>
            <p:cNvSpPr>
              <a:spLocks noChangeShapeType="1"/>
            </p:cNvSpPr>
            <p:nvPr/>
          </p:nvSpPr>
          <p:spPr bwMode="auto">
            <a:xfrm rot="10800000" flipH="1">
              <a:off x="4926" y="3114"/>
              <a:ext cx="420" cy="0"/>
            </a:xfrm>
            <a:prstGeom prst="line">
              <a:avLst/>
            </a:prstGeom>
            <a:noFill/>
            <a:ln w="38100">
              <a:solidFill>
                <a:srgbClr val="FF3300"/>
              </a:solidFill>
              <a:round/>
              <a:headEnd type="oval" w="med" len="med"/>
              <a:tailEnd/>
            </a:ln>
            <a:effectLst/>
          </p:spPr>
          <p:txBody>
            <a:bodyPr/>
            <a:lstStyle/>
            <a:p>
              <a:endParaRPr lang="vi-VN"/>
            </a:p>
          </p:txBody>
        </p:sp>
        <p:sp>
          <p:nvSpPr>
            <p:cNvPr id="137" name="Line 81"/>
            <p:cNvSpPr>
              <a:spLocks noChangeShapeType="1"/>
            </p:cNvSpPr>
            <p:nvPr/>
          </p:nvSpPr>
          <p:spPr bwMode="auto">
            <a:xfrm rot="10800000" flipH="1">
              <a:off x="5346" y="3093"/>
              <a:ext cx="0" cy="162"/>
            </a:xfrm>
            <a:prstGeom prst="line">
              <a:avLst/>
            </a:prstGeom>
            <a:noFill/>
            <a:ln w="38100">
              <a:solidFill>
                <a:srgbClr val="FF3300"/>
              </a:solidFill>
              <a:round/>
              <a:headEnd type="oval" w="sm" len="sm"/>
              <a:tailEnd/>
            </a:ln>
            <a:effectLst/>
          </p:spPr>
          <p:txBody>
            <a:bodyPr/>
            <a:lstStyle/>
            <a:p>
              <a:endParaRPr lang="vi-VN"/>
            </a:p>
          </p:txBody>
        </p:sp>
        <p:grpSp>
          <p:nvGrpSpPr>
            <p:cNvPr id="138" name="Group 82"/>
            <p:cNvGrpSpPr>
              <a:grpSpLocks/>
            </p:cNvGrpSpPr>
            <p:nvPr/>
          </p:nvGrpSpPr>
          <p:grpSpPr bwMode="auto">
            <a:xfrm rot="5400000">
              <a:off x="4597" y="2811"/>
              <a:ext cx="47" cy="647"/>
              <a:chOff x="4657" y="2860"/>
              <a:chExt cx="0" cy="550"/>
            </a:xfrm>
          </p:grpSpPr>
          <p:sp>
            <p:nvSpPr>
              <p:cNvPr id="139" name="Line 83"/>
              <p:cNvSpPr>
                <a:spLocks noChangeShapeType="1"/>
              </p:cNvSpPr>
              <p:nvPr/>
            </p:nvSpPr>
            <p:spPr bwMode="auto">
              <a:xfrm rot="16200000">
                <a:off x="4537" y="2980"/>
                <a:ext cx="240" cy="0"/>
              </a:xfrm>
              <a:prstGeom prst="line">
                <a:avLst/>
              </a:prstGeom>
              <a:noFill/>
              <a:ln w="38100">
                <a:solidFill>
                  <a:srgbClr val="FF3300"/>
                </a:solidFill>
                <a:round/>
                <a:headEnd type="oval" w="med" len="med"/>
                <a:tailEnd type="oval" w="med" len="med"/>
              </a:ln>
              <a:effectLst/>
            </p:spPr>
            <p:txBody>
              <a:bodyPr/>
              <a:lstStyle/>
              <a:p>
                <a:endParaRPr lang="vi-VN"/>
              </a:p>
            </p:txBody>
          </p:sp>
          <p:sp>
            <p:nvSpPr>
              <p:cNvPr id="140" name="Line 84"/>
              <p:cNvSpPr>
                <a:spLocks noChangeShapeType="1"/>
              </p:cNvSpPr>
              <p:nvPr/>
            </p:nvSpPr>
            <p:spPr bwMode="auto">
              <a:xfrm rot="16200000">
                <a:off x="4537" y="3290"/>
                <a:ext cx="240" cy="0"/>
              </a:xfrm>
              <a:prstGeom prst="line">
                <a:avLst/>
              </a:prstGeom>
              <a:noFill/>
              <a:ln w="3175">
                <a:solidFill>
                  <a:srgbClr val="FF3300"/>
                </a:solidFill>
                <a:round/>
                <a:headEnd/>
                <a:tailEnd/>
              </a:ln>
              <a:effectLst/>
            </p:spPr>
            <p:txBody>
              <a:bodyPr/>
              <a:lstStyle/>
              <a:p>
                <a:endParaRPr lang="vi-VN"/>
              </a:p>
            </p:txBody>
          </p:sp>
        </p:grpSp>
      </p:grpSp>
      <p:sp>
        <p:nvSpPr>
          <p:cNvPr id="141" name="Text Box 94"/>
          <p:cNvSpPr txBox="1">
            <a:spLocks noChangeArrowheads="1"/>
          </p:cNvSpPr>
          <p:nvPr/>
        </p:nvSpPr>
        <p:spPr bwMode="auto">
          <a:xfrm>
            <a:off x="7501462" y="1745855"/>
            <a:ext cx="381000" cy="366713"/>
          </a:xfrm>
          <a:prstGeom prst="rect">
            <a:avLst/>
          </a:prstGeom>
          <a:noFill/>
          <a:ln w="9525">
            <a:noFill/>
            <a:miter lim="800000"/>
            <a:headEnd/>
            <a:tailEnd/>
          </a:ln>
          <a:effectLst/>
        </p:spPr>
        <p:txBody>
          <a:bodyPr>
            <a:spAutoFit/>
          </a:bodyPr>
          <a:lstStyle/>
          <a:p>
            <a:pPr>
              <a:spcBef>
                <a:spcPct val="50000"/>
              </a:spcBef>
            </a:pPr>
            <a:r>
              <a:rPr lang="en-US" sz="1800">
                <a:latin typeface=".VnTime" pitchFamily="34" charset="0"/>
              </a:rPr>
              <a:t>K</a:t>
            </a:r>
          </a:p>
        </p:txBody>
      </p:sp>
      <p:sp>
        <p:nvSpPr>
          <p:cNvPr id="3" name="Rectangle 2"/>
          <p:cNvSpPr/>
          <p:nvPr/>
        </p:nvSpPr>
        <p:spPr>
          <a:xfrm>
            <a:off x="2150110" y="5360330"/>
            <a:ext cx="2996333" cy="400110"/>
          </a:xfrm>
          <a:prstGeom prst="rect">
            <a:avLst/>
          </a:prstGeom>
        </p:spPr>
        <p:txBody>
          <a:bodyPr wrap="none">
            <a:spAutoFit/>
          </a:bodyPr>
          <a:lstStyle/>
          <a:p>
            <a:r>
              <a:rPr lang="en-US" sz="2000" dirty="0"/>
              <a:t>Đèn sáng và nóng lên</a:t>
            </a:r>
            <a:endParaRPr lang="vi-VN" sz="2000" dirty="0"/>
          </a:p>
        </p:txBody>
      </p:sp>
      <p:sp>
        <p:nvSpPr>
          <p:cNvPr id="4" name="Rectangle 3"/>
          <p:cNvSpPr/>
          <p:nvPr/>
        </p:nvSpPr>
        <p:spPr>
          <a:xfrm>
            <a:off x="1603485" y="5823692"/>
            <a:ext cx="4604146" cy="461665"/>
          </a:xfrm>
          <a:prstGeom prst="rect">
            <a:avLst/>
          </a:prstGeom>
        </p:spPr>
        <p:txBody>
          <a:bodyPr wrap="none">
            <a:spAutoFit/>
          </a:bodyPr>
          <a:lstStyle/>
          <a:p>
            <a:r>
              <a:rPr lang="en-US" sz="2400" dirty="0" err="1">
                <a:latin typeface="Times New Roman" panose="02020603050405020304" pitchFamily="18" charset="0"/>
                <a:cs typeface="Times New Roman" panose="02020603050405020304" pitchFamily="18" charset="0"/>
              </a:rPr>
              <a:t>Bóng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cs typeface="Times New Roman" panose="02020603050405020304" pitchFamily="18" charset="0"/>
              </a:rPr>
              <a:t> </a:t>
            </a:r>
            <a:endParaRPr lang="vi-VN"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1677193" y="6329385"/>
            <a:ext cx="3642344" cy="461665"/>
          </a:xfrm>
          <a:prstGeom prst="rect">
            <a:avLst/>
          </a:prstGeom>
        </p:spPr>
        <p:txBody>
          <a:bodyPr wrap="none">
            <a:spAutoFit/>
          </a:bodyPr>
          <a:lstStyle/>
          <a:p>
            <a:r>
              <a:rPr lang="en-US" sz="2400" dirty="0">
                <a:latin typeface="Times New Roman" panose="02020603050405020304" pitchFamily="18" charset="0"/>
                <a:cs typeface="Times New Roman" panose="02020603050405020304" pitchFamily="18" charset="0"/>
              </a:rPr>
              <a:t>Nam </a:t>
            </a:r>
            <a:r>
              <a:rPr lang="en-US" sz="2400" dirty="0" err="1">
                <a:latin typeface="Times New Roman" panose="02020603050405020304" pitchFamily="18" charset="0"/>
                <a:cs typeface="Times New Roman" panose="02020603050405020304" pitchFamily="18" charset="0"/>
              </a:rPr>
              <a:t>châm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sắt</a:t>
            </a:r>
            <a:endParaRPr lang="vi-VN"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6306377" y="5350543"/>
            <a:ext cx="2132315" cy="461665"/>
          </a:xfrm>
          <a:prstGeom prst="rect">
            <a:avLst/>
          </a:prstGeom>
        </p:spPr>
        <p:txBody>
          <a:bodyPr wrap="none">
            <a:spAutoFit/>
          </a:bodyPr>
          <a:lstStyle/>
          <a:p>
            <a:pPr algn="ctr"/>
            <a:r>
              <a:rPr lang="en-US" sz="2400" dirty="0">
                <a:solidFill>
                  <a:srgbClr val="FF0000"/>
                </a:solidFill>
                <a:latin typeface="Times New Roman" panose="02020603050405020304" pitchFamily="18" charset="0"/>
                <a:cs typeface="Times New Roman" panose="02020603050405020304" pitchFamily="18" charset="0"/>
              </a:rPr>
              <a:t>Quang và Nhiệt</a:t>
            </a:r>
            <a:endParaRPr lang="vi-VN" sz="2400"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6188362" y="5815240"/>
            <a:ext cx="1082348" cy="461665"/>
          </a:xfrm>
          <a:prstGeom prst="rect">
            <a:avLst/>
          </a:prstGeom>
        </p:spPr>
        <p:txBody>
          <a:bodyPr wrap="none">
            <a:spAutoFit/>
          </a:bodyPr>
          <a:lstStyle/>
          <a:p>
            <a:pPr algn="ctr"/>
            <a:r>
              <a:rPr lang="en-US" sz="2400" dirty="0">
                <a:solidFill>
                  <a:srgbClr val="FF33CC"/>
                </a:solidFill>
                <a:latin typeface="Times New Roman" panose="02020603050405020304" pitchFamily="18" charset="0"/>
                <a:cs typeface="Times New Roman" panose="02020603050405020304" pitchFamily="18" charset="0"/>
              </a:rPr>
              <a:t>Quang </a:t>
            </a:r>
            <a:endParaRPr lang="vi-VN" sz="2400" dirty="0">
              <a:solidFill>
                <a:srgbClr val="FF33CC"/>
              </a:solidFill>
              <a:latin typeface="Times New Roman" panose="02020603050405020304" pitchFamily="18" charset="0"/>
              <a:cs typeface="Times New Roman" panose="02020603050405020304" pitchFamily="18" charset="0"/>
            </a:endParaRPr>
          </a:p>
        </p:txBody>
      </p:sp>
      <p:sp>
        <p:nvSpPr>
          <p:cNvPr id="8" name="Rectangle 7"/>
          <p:cNvSpPr/>
          <p:nvPr/>
        </p:nvSpPr>
        <p:spPr>
          <a:xfrm>
            <a:off x="6156891" y="6268841"/>
            <a:ext cx="615874" cy="461665"/>
          </a:xfrm>
          <a:prstGeom prst="rect">
            <a:avLst/>
          </a:prstGeom>
        </p:spPr>
        <p:txBody>
          <a:bodyPr wrap="none">
            <a:spAutoFit/>
          </a:bodyPr>
          <a:lstStyle/>
          <a:p>
            <a:pPr algn="ctr"/>
            <a:r>
              <a:rPr lang="en-US" sz="2400" dirty="0">
                <a:solidFill>
                  <a:srgbClr val="CC00FF"/>
                </a:solidFill>
                <a:latin typeface="Times New Roman" panose="02020603050405020304" pitchFamily="18" charset="0"/>
                <a:cs typeface="Times New Roman" panose="02020603050405020304" pitchFamily="18" charset="0"/>
              </a:rPr>
              <a:t>Từ </a:t>
            </a:r>
            <a:endParaRPr lang="vi-VN" sz="2400" dirty="0">
              <a:solidFill>
                <a:srgbClr val="CC00FF"/>
              </a:solidFill>
              <a:latin typeface="Times New Roman" panose="02020603050405020304" pitchFamily="18" charset="0"/>
              <a:cs typeface="Times New Roman" panose="02020603050405020304" pitchFamily="18" charset="0"/>
            </a:endParaRPr>
          </a:p>
        </p:txBody>
      </p:sp>
      <p:sp>
        <p:nvSpPr>
          <p:cNvPr id="9" name="Rectangle 8"/>
          <p:cNvSpPr/>
          <p:nvPr/>
        </p:nvSpPr>
        <p:spPr>
          <a:xfrm>
            <a:off x="358927" y="4248206"/>
            <a:ext cx="1173719" cy="307777"/>
          </a:xfrm>
          <a:prstGeom prst="rect">
            <a:avLst/>
          </a:prstGeom>
        </p:spPr>
        <p:txBody>
          <a:bodyPr wrap="none">
            <a:spAutoFit/>
          </a:bodyPr>
          <a:lstStyle/>
          <a:p>
            <a:pPr algn="ctr"/>
            <a:r>
              <a:rPr lang="en-US" i="1" dirty="0"/>
              <a:t>Hình 35.1a</a:t>
            </a:r>
            <a:endParaRPr lang="vi-VN" i="1" dirty="0"/>
          </a:p>
        </p:txBody>
      </p:sp>
      <p:sp>
        <p:nvSpPr>
          <p:cNvPr id="149" name="Rectangle 148"/>
          <p:cNvSpPr/>
          <p:nvPr/>
        </p:nvSpPr>
        <p:spPr>
          <a:xfrm>
            <a:off x="3195104" y="4285012"/>
            <a:ext cx="1173719" cy="307777"/>
          </a:xfrm>
          <a:prstGeom prst="rect">
            <a:avLst/>
          </a:prstGeom>
        </p:spPr>
        <p:txBody>
          <a:bodyPr wrap="none">
            <a:spAutoFit/>
          </a:bodyPr>
          <a:lstStyle/>
          <a:p>
            <a:pPr algn="ctr"/>
            <a:r>
              <a:rPr lang="en-US" i="1" dirty="0"/>
              <a:t>Hình 35.1b</a:t>
            </a:r>
            <a:endParaRPr lang="vi-VN" i="1" dirty="0"/>
          </a:p>
        </p:txBody>
      </p:sp>
      <p:sp>
        <p:nvSpPr>
          <p:cNvPr id="150" name="Rectangle 149"/>
          <p:cNvSpPr/>
          <p:nvPr/>
        </p:nvSpPr>
        <p:spPr>
          <a:xfrm>
            <a:off x="7089840" y="4251619"/>
            <a:ext cx="1173719" cy="307777"/>
          </a:xfrm>
          <a:prstGeom prst="rect">
            <a:avLst/>
          </a:prstGeom>
        </p:spPr>
        <p:txBody>
          <a:bodyPr wrap="none">
            <a:spAutoFit/>
          </a:bodyPr>
          <a:lstStyle/>
          <a:p>
            <a:pPr algn="ctr"/>
            <a:r>
              <a:rPr lang="en-US" dirty="0"/>
              <a:t>Hình 35.1c</a:t>
            </a:r>
            <a:endParaRPr lang="vi-VN" dirty="0"/>
          </a:p>
        </p:txBody>
      </p:sp>
    </p:spTree>
    <p:extLst>
      <p:ext uri="{BB962C8B-B14F-4D97-AF65-F5344CB8AC3E}">
        <p14:creationId xmlns:p14="http://schemas.microsoft.com/office/powerpoint/2010/main" val="22928555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264195">
                                            <p:txEl>
                                              <p:pRg st="0" end="0"/>
                                            </p:txEl>
                                          </p:spTgt>
                                        </p:tgtEl>
                                        <p:attrNameLst>
                                          <p:attrName>style.visibility</p:attrName>
                                        </p:attrNameLst>
                                      </p:cBhvr>
                                      <p:to>
                                        <p:strVal val="visible"/>
                                      </p:to>
                                    </p:set>
                                    <p:anim calcmode="lin" valueType="num">
                                      <p:cBhvr>
                                        <p:cTn id="7" dur="1000" fill="hold"/>
                                        <p:tgtEl>
                                          <p:spTgt spid="26419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6419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6419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6419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42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419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42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420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2"/>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264207"/>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64277"/>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nodeType="afterEffect">
                                  <p:stCondLst>
                                    <p:cond delay="0"/>
                                  </p:stCondLst>
                                  <p:childTnLst>
                                    <p:set>
                                      <p:cBhvr>
                                        <p:cTn id="34" dur="1" fill="hold">
                                          <p:stCondLst>
                                            <p:cond delay="0"/>
                                          </p:stCondLst>
                                        </p:cTn>
                                        <p:tgtEl>
                                          <p:spTgt spid="1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1"/>
                                        </p:tgtEl>
                                        <p:attrNameLst>
                                          <p:attrName>style.visibility</p:attrName>
                                        </p:attrNameLst>
                                      </p:cBhvr>
                                      <p:to>
                                        <p:strVal val="visible"/>
                                      </p:to>
                                    </p:set>
                                  </p:childTnLst>
                                </p:cTn>
                              </p:par>
                              <p:par>
                                <p:cTn id="41" presetID="10" presetClass="entr" presetSubtype="0" fill="hold" nodeType="with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500"/>
                                        <p:tgtEl>
                                          <p:spTgt spid="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500"/>
                                        <p:tgtEl>
                                          <p:spTgt spid="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9"/>
                                        </p:tgtEl>
                                        <p:attrNameLst>
                                          <p:attrName>style.visibility</p:attrName>
                                        </p:attrNameLst>
                                      </p:cBhvr>
                                      <p:to>
                                        <p:strVal val="visible"/>
                                      </p:to>
                                    </p:set>
                                    <p:animEffect transition="in" filter="fade">
                                      <p:cBhvr>
                                        <p:cTn id="49" dur="500"/>
                                        <p:tgtEl>
                                          <p:spTgt spid="14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50"/>
                                        </p:tgtEl>
                                        <p:attrNameLst>
                                          <p:attrName>style.visibility</p:attrName>
                                        </p:attrNameLst>
                                      </p:cBhvr>
                                      <p:to>
                                        <p:strVal val="visible"/>
                                      </p:to>
                                    </p:set>
                                    <p:animEffect transition="in" filter="fade">
                                      <p:cBhvr>
                                        <p:cTn id="52" dur="500"/>
                                        <p:tgtEl>
                                          <p:spTgt spid="150"/>
                                        </p:tgtEl>
                                      </p:cBhvr>
                                    </p:animEffect>
                                  </p:childTnLst>
                                </p:cTn>
                              </p:par>
                              <p:par>
                                <p:cTn id="53" presetID="1" presetClass="entr" presetSubtype="0" fill="hold" grpId="0" nodeType="withEffect">
                                  <p:stCondLst>
                                    <p:cond delay="0"/>
                                  </p:stCondLst>
                                  <p:childTnLst>
                                    <p:set>
                                      <p:cBhvr>
                                        <p:cTn id="54" dur="1" fill="hold">
                                          <p:stCondLst>
                                            <p:cond delay="0"/>
                                          </p:stCondLst>
                                        </p:cTn>
                                        <p:tgtEl>
                                          <p:spTgt spid="12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264198"/>
                                        </p:tgtEl>
                                        <p:attrNameLst>
                                          <p:attrName>style.visibility</p:attrName>
                                        </p:attrNameLst>
                                      </p:cBhvr>
                                      <p:to>
                                        <p:strVal val="hidden"/>
                                      </p:to>
                                    </p:set>
                                  </p:childTnLst>
                                </p:cTn>
                              </p:par>
                            </p:childTnLst>
                          </p:cTn>
                        </p:par>
                        <p:par>
                          <p:cTn id="59" fill="hold">
                            <p:stCondLst>
                              <p:cond delay="0"/>
                            </p:stCondLst>
                            <p:childTnLst>
                              <p:par>
                                <p:cTn id="60" presetID="20" presetClass="entr" presetSubtype="0" repeatCount="indefinite" fill="hold" grpId="0" nodeType="afterEffect">
                                  <p:stCondLst>
                                    <p:cond delay="0"/>
                                  </p:stCondLst>
                                  <p:endCondLst>
                                    <p:cond evt="onNext" delay="0">
                                      <p:tgtEl>
                                        <p:sldTgt/>
                                      </p:tgtEl>
                                    </p:cond>
                                  </p:endCondLst>
                                  <p:childTnLst>
                                    <p:set>
                                      <p:cBhvr>
                                        <p:cTn id="61" dur="1" fill="hold">
                                          <p:stCondLst>
                                            <p:cond delay="0"/>
                                          </p:stCondLst>
                                        </p:cTn>
                                        <p:tgtEl>
                                          <p:spTgt spid="264215"/>
                                        </p:tgtEl>
                                        <p:attrNameLst>
                                          <p:attrName>style.visibility</p:attrName>
                                        </p:attrNameLst>
                                      </p:cBhvr>
                                      <p:to>
                                        <p:strVal val="visible"/>
                                      </p:to>
                                    </p:set>
                                    <p:animEffect transition="in" filter="wedge">
                                      <p:cBhvr>
                                        <p:cTn id="62" dur="100"/>
                                        <p:tgtEl>
                                          <p:spTgt spid="264215"/>
                                        </p:tgtEl>
                                      </p:cBhvr>
                                    </p:animEffect>
                                  </p:childTnLst>
                                  <p:subTnLst>
                                    <p:audio>
                                      <p:cMediaNode vol="100000">
                                        <p:cTn display="0" masterRel="sameClick">
                                          <p:stCondLst>
                                            <p:cond evt="begin" delay="0">
                                              <p:tn val="60"/>
                                            </p:cond>
                                          </p:stCondLst>
                                          <p:endCondLst>
                                            <p:cond evt="onStopAudio" delay="0">
                                              <p:tgtEl>
                                                <p:sldTgt/>
                                              </p:tgtEl>
                                            </p:cond>
                                          </p:endCondLst>
                                        </p:cTn>
                                        <p:tgtEl>
                                          <p:sndTgt r:embed="rId2" name="chimes.wav"/>
                                        </p:tgtEl>
                                      </p:cMediaNode>
                                    </p:audio>
                                  </p:sub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gtEl>
                                        <p:attrNameLst>
                                          <p:attrName>style.visibility</p:attrName>
                                        </p:attrNameLst>
                                      </p:cBhvr>
                                      <p:to>
                                        <p:strVal val="visible"/>
                                      </p:to>
                                    </p:set>
                                    <p:animEffect transition="in" filter="circle(in)">
                                      <p:cBhvr>
                                        <p:cTn id="67" dur="2000"/>
                                        <p:tgtEl>
                                          <p:spTgt spid="3"/>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6"/>
                                        </p:tgtEl>
                                        <p:attrNameLst>
                                          <p:attrName>style.visibility</p:attrName>
                                        </p:attrNameLst>
                                      </p:cBhvr>
                                      <p:to>
                                        <p:strVal val="visible"/>
                                      </p:to>
                                    </p:set>
                                    <p:animEffect transition="in" filter="circle(in)">
                                      <p:cBhvr>
                                        <p:cTn id="72" dur="2000"/>
                                        <p:tgtEl>
                                          <p:spTgt spid="6"/>
                                        </p:tgtEl>
                                      </p:cBhvr>
                                    </p:animEffect>
                                  </p:childTnLst>
                                </p:cTn>
                              </p:par>
                            </p:childTnLst>
                          </p:cTn>
                        </p:par>
                      </p:childTnLst>
                    </p:cTn>
                  </p:par>
                  <p:par>
                    <p:cTn id="73" fill="hold">
                      <p:stCondLst>
                        <p:cond delay="indefinite"/>
                      </p:stCondLst>
                      <p:childTnLst>
                        <p:par>
                          <p:cTn id="74" fill="hold">
                            <p:stCondLst>
                              <p:cond delay="0"/>
                            </p:stCondLst>
                            <p:childTnLst>
                              <p:par>
                                <p:cTn id="75" presetID="0" presetClass="path" presetSubtype="0" accel="50000" decel="50000" fill="hold" nodeType="clickEffect">
                                  <p:stCondLst>
                                    <p:cond delay="0"/>
                                  </p:stCondLst>
                                  <p:childTnLst>
                                    <p:animMotion origin="layout" path="M -3.05556E-6 3.7037E-7 C -0.06666 0.02222 -0.13333 0.04444 -0.15833 0.05556 " pathEditMode="relative" rAng="0" ptsTypes="AA">
                                      <p:cBhvr>
                                        <p:cTn id="76" dur="1000" fill="hold"/>
                                        <p:tgtEl>
                                          <p:spTgt spid="97"/>
                                        </p:tgtEl>
                                        <p:attrNameLst>
                                          <p:attrName>ppt_x</p:attrName>
                                          <p:attrName>ppt_y</p:attrName>
                                        </p:attrNameLst>
                                      </p:cBhvr>
                                      <p:rCtr x="-7917" y="2778"/>
                                    </p:animMotion>
                                  </p:childTnLst>
                                </p:cTn>
                              </p:par>
                            </p:childTnLst>
                          </p:cTn>
                        </p:par>
                        <p:par>
                          <p:cTn id="77" fill="hold">
                            <p:stCondLst>
                              <p:cond delay="1000"/>
                            </p:stCondLst>
                            <p:childTnLst>
                              <p:par>
                                <p:cTn id="78" presetID="20" presetClass="entr" presetSubtype="0" repeatCount="indefinite" fill="hold" grpId="0" nodeType="afterEffect">
                                  <p:stCondLst>
                                    <p:cond delay="0"/>
                                  </p:stCondLst>
                                  <p:endCondLst>
                                    <p:cond evt="onNext" delay="0">
                                      <p:tgtEl>
                                        <p:sldTgt/>
                                      </p:tgtEl>
                                    </p:cond>
                                  </p:endCondLst>
                                  <p:childTnLst>
                                    <p:set>
                                      <p:cBhvr>
                                        <p:cTn id="79" dur="1" fill="hold">
                                          <p:stCondLst>
                                            <p:cond delay="0"/>
                                          </p:stCondLst>
                                        </p:cTn>
                                        <p:tgtEl>
                                          <p:spTgt spid="98"/>
                                        </p:tgtEl>
                                        <p:attrNameLst>
                                          <p:attrName>style.visibility</p:attrName>
                                        </p:attrNameLst>
                                      </p:cBhvr>
                                      <p:to>
                                        <p:strVal val="visible"/>
                                      </p:to>
                                    </p:set>
                                    <p:animEffect transition="in" filter="wedge">
                                      <p:cBhvr>
                                        <p:cTn id="80" dur="100"/>
                                        <p:tgtEl>
                                          <p:spTgt spid="98"/>
                                        </p:tgtEl>
                                      </p:cBhvr>
                                    </p:animEffect>
                                  </p:childTnLst>
                                  <p:subTnLst>
                                    <p:audio>
                                      <p:cMediaNode vol="100000">
                                        <p:cTn display="0" masterRel="sameClick">
                                          <p:stCondLst>
                                            <p:cond evt="begin" delay="0">
                                              <p:tn val="78"/>
                                            </p:cond>
                                          </p:stCondLst>
                                          <p:endCondLst>
                                            <p:cond evt="onStopAudio" delay="0">
                                              <p:tgtEl>
                                                <p:sldTgt/>
                                              </p:tgtEl>
                                            </p:cond>
                                          </p:endCondLst>
                                        </p:cTn>
                                        <p:tgtEl>
                                          <p:sndTgt r:embed="rId2" name="chimes.wav"/>
                                        </p:tgtEl>
                                      </p:cMediaNode>
                                    </p:audio>
                                  </p:subTnLst>
                                </p:cTn>
                              </p:par>
                            </p:childTnLst>
                          </p:cTn>
                        </p:par>
                      </p:childTnLst>
                    </p:cTn>
                  </p:par>
                  <p:par>
                    <p:cTn id="81" fill="hold">
                      <p:stCondLst>
                        <p:cond delay="indefinite"/>
                      </p:stCondLst>
                      <p:childTnLst>
                        <p:par>
                          <p:cTn id="82" fill="hold">
                            <p:stCondLst>
                              <p:cond delay="0"/>
                            </p:stCondLst>
                            <p:childTnLst>
                              <p:par>
                                <p:cTn id="83" presetID="6" presetClass="entr" presetSubtype="16" fill="hold" grpId="0" nodeType="clickEffect">
                                  <p:stCondLst>
                                    <p:cond delay="0"/>
                                  </p:stCondLst>
                                  <p:childTnLst>
                                    <p:set>
                                      <p:cBhvr>
                                        <p:cTn id="84" dur="1" fill="hold">
                                          <p:stCondLst>
                                            <p:cond delay="0"/>
                                          </p:stCondLst>
                                        </p:cTn>
                                        <p:tgtEl>
                                          <p:spTgt spid="4"/>
                                        </p:tgtEl>
                                        <p:attrNameLst>
                                          <p:attrName>style.visibility</p:attrName>
                                        </p:attrNameLst>
                                      </p:cBhvr>
                                      <p:to>
                                        <p:strVal val="visible"/>
                                      </p:to>
                                    </p:set>
                                    <p:animEffect transition="in" filter="circle(in)">
                                      <p:cBhvr>
                                        <p:cTn id="85" dur="2000"/>
                                        <p:tgtEl>
                                          <p:spTgt spid="4"/>
                                        </p:tgtEl>
                                      </p:cBhvr>
                                    </p:animEffect>
                                  </p:childTnLst>
                                </p:cTn>
                              </p:par>
                            </p:childTnLst>
                          </p:cTn>
                        </p:par>
                      </p:childTnLst>
                    </p:cTn>
                  </p:par>
                  <p:par>
                    <p:cTn id="86" fill="hold">
                      <p:stCondLst>
                        <p:cond delay="indefinite"/>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7"/>
                                        </p:tgtEl>
                                        <p:attrNameLst>
                                          <p:attrName>style.visibility</p:attrName>
                                        </p:attrNameLst>
                                      </p:cBhvr>
                                      <p:to>
                                        <p:strVal val="visible"/>
                                      </p:to>
                                    </p:set>
                                    <p:animEffect transition="in" filter="circle(in)">
                                      <p:cBhvr>
                                        <p:cTn id="90" dur="2000"/>
                                        <p:tgtEl>
                                          <p:spTgt spid="7"/>
                                        </p:tgtEl>
                                      </p:cBhvr>
                                    </p:animEffect>
                                  </p:childTnLst>
                                </p:cTn>
                              </p:par>
                            </p:childTnLst>
                          </p:cTn>
                        </p:par>
                      </p:childTnLst>
                    </p:cTn>
                  </p:par>
                  <p:par>
                    <p:cTn id="91" fill="hold">
                      <p:stCondLst>
                        <p:cond delay="indefinite"/>
                      </p:stCondLst>
                      <p:childTnLst>
                        <p:par>
                          <p:cTn id="92" fill="hold">
                            <p:stCondLst>
                              <p:cond delay="0"/>
                            </p:stCondLst>
                            <p:childTnLst>
                              <p:par>
                                <p:cTn id="93" presetID="8" presetClass="emph" presetSubtype="0" fill="hold" nodeType="clickEffect">
                                  <p:stCondLst>
                                    <p:cond delay="0"/>
                                  </p:stCondLst>
                                  <p:childTnLst>
                                    <p:animRot by="2700000">
                                      <p:cBhvr>
                                        <p:cTn id="94" dur="2000" fill="hold"/>
                                        <p:tgtEl>
                                          <p:spTgt spid="118"/>
                                        </p:tgtEl>
                                        <p:attrNameLst>
                                          <p:attrName>r</p:attrName>
                                        </p:attrNameLst>
                                      </p:cBhvr>
                                    </p:animRot>
                                  </p:childTnLst>
                                </p:cTn>
                              </p:par>
                            </p:childTnLst>
                          </p:cTn>
                        </p:par>
                        <p:par>
                          <p:cTn id="95" fill="hold">
                            <p:stCondLst>
                              <p:cond delay="2000"/>
                            </p:stCondLst>
                            <p:childTnLst>
                              <p:par>
                                <p:cTn id="96" presetID="1" presetClass="entr" presetSubtype="0" fill="hold" nodeType="afterEffect">
                                  <p:stCondLst>
                                    <p:cond delay="0"/>
                                  </p:stCondLst>
                                  <p:childTnLst>
                                    <p:set>
                                      <p:cBhvr>
                                        <p:cTn id="97" dur="1" fill="hold">
                                          <p:stCondLst>
                                            <p:cond delay="0"/>
                                          </p:stCondLst>
                                        </p:cTn>
                                        <p:tgtEl>
                                          <p:spTgt spid="123"/>
                                        </p:tgtEl>
                                        <p:attrNameLst>
                                          <p:attrName>style.visibility</p:attrName>
                                        </p:attrNameLst>
                                      </p:cBhvr>
                                      <p:to>
                                        <p:strVal val="visible"/>
                                      </p:to>
                                    </p:set>
                                  </p:childTnLst>
                                </p:cTn>
                              </p:par>
                              <p:par>
                                <p:cTn id="98" presetID="64" presetClass="path" presetSubtype="0" accel="50000" decel="50000" fill="hold" grpId="1" nodeType="withEffect">
                                  <p:stCondLst>
                                    <p:cond delay="0"/>
                                  </p:stCondLst>
                                  <p:childTnLst>
                                    <p:animMotion origin="layout" path="M 4.16667E-6 -1.11111E-6 L -0.00504 -0.13426 " pathEditMode="relative" rAng="0" ptsTypes="AA">
                                      <p:cBhvr>
                                        <p:cTn id="99" dur="1600" fill="hold"/>
                                        <p:tgtEl>
                                          <p:spTgt spid="117"/>
                                        </p:tgtEl>
                                        <p:attrNameLst>
                                          <p:attrName>ppt_x</p:attrName>
                                          <p:attrName>ppt_y</p:attrName>
                                        </p:attrNameLst>
                                      </p:cBhvr>
                                      <p:rCtr x="-260" y="-6713"/>
                                    </p:animMotion>
                                  </p:childTnLst>
                                </p:cTn>
                              </p:par>
                            </p:childTnLst>
                          </p:cTn>
                        </p:par>
                      </p:childTnLst>
                    </p:cTn>
                  </p:par>
                  <p:par>
                    <p:cTn id="100" fill="hold">
                      <p:stCondLst>
                        <p:cond delay="indefinite"/>
                      </p:stCondLst>
                      <p:childTnLst>
                        <p:par>
                          <p:cTn id="101" fill="hold">
                            <p:stCondLst>
                              <p:cond delay="0"/>
                            </p:stCondLst>
                            <p:childTnLst>
                              <p:par>
                                <p:cTn id="102" presetID="6" presetClass="entr" presetSubtype="16" fill="hold" grpId="0" nodeType="clickEffect">
                                  <p:stCondLst>
                                    <p:cond delay="0"/>
                                  </p:stCondLst>
                                  <p:childTnLst>
                                    <p:set>
                                      <p:cBhvr>
                                        <p:cTn id="103" dur="1" fill="hold">
                                          <p:stCondLst>
                                            <p:cond delay="0"/>
                                          </p:stCondLst>
                                        </p:cTn>
                                        <p:tgtEl>
                                          <p:spTgt spid="5"/>
                                        </p:tgtEl>
                                        <p:attrNameLst>
                                          <p:attrName>style.visibility</p:attrName>
                                        </p:attrNameLst>
                                      </p:cBhvr>
                                      <p:to>
                                        <p:strVal val="visible"/>
                                      </p:to>
                                    </p:set>
                                    <p:animEffect transition="in" filter="circle(in)">
                                      <p:cBhvr>
                                        <p:cTn id="104" dur="2000"/>
                                        <p:tgtEl>
                                          <p:spTgt spid="5"/>
                                        </p:tgtEl>
                                      </p:cBhvr>
                                    </p:animEffect>
                                  </p:childTnLst>
                                </p:cTn>
                              </p:par>
                            </p:childTnLst>
                          </p:cTn>
                        </p:par>
                      </p:childTnLst>
                    </p:cTn>
                  </p:par>
                  <p:par>
                    <p:cTn id="105" fill="hold">
                      <p:stCondLst>
                        <p:cond delay="indefinite"/>
                      </p:stCondLst>
                      <p:childTnLst>
                        <p:par>
                          <p:cTn id="106" fill="hold">
                            <p:stCondLst>
                              <p:cond delay="0"/>
                            </p:stCondLst>
                            <p:childTnLst>
                              <p:par>
                                <p:cTn id="107" presetID="6" presetClass="entr" presetSubtype="16" fill="hold" grpId="0" nodeType="clickEffect">
                                  <p:stCondLst>
                                    <p:cond delay="0"/>
                                  </p:stCondLst>
                                  <p:childTnLst>
                                    <p:set>
                                      <p:cBhvr>
                                        <p:cTn id="108" dur="1" fill="hold">
                                          <p:stCondLst>
                                            <p:cond delay="0"/>
                                          </p:stCondLst>
                                        </p:cTn>
                                        <p:tgtEl>
                                          <p:spTgt spid="8"/>
                                        </p:tgtEl>
                                        <p:attrNameLst>
                                          <p:attrName>style.visibility</p:attrName>
                                        </p:attrNameLst>
                                      </p:cBhvr>
                                      <p:to>
                                        <p:strVal val="visible"/>
                                      </p:to>
                                    </p:set>
                                    <p:animEffect transition="in" filter="circle(in)">
                                      <p:cBhvr>
                                        <p:cTn id="10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215" grpId="0" animBg="1"/>
      <p:bldP spid="264249" grpId="0"/>
      <p:bldP spid="98" grpId="0" animBg="1"/>
      <p:bldP spid="117" grpId="0" animBg="1"/>
      <p:bldP spid="117" grpId="1" animBg="1"/>
      <p:bldP spid="122" grpId="0"/>
      <p:bldP spid="141" grpId="0"/>
      <p:bldP spid="3" grpId="0"/>
      <p:bldP spid="4" grpId="0"/>
      <p:bldP spid="5" grpId="0"/>
      <p:bldP spid="6" grpId="0"/>
      <p:bldP spid="7" grpId="0"/>
      <p:bldP spid="8" grpId="0"/>
      <p:bldP spid="9" grpId="0"/>
      <p:bldP spid="149" grpId="0"/>
      <p:bldP spid="1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5" name="Text Box 3"/>
          <p:cNvSpPr txBox="1">
            <a:spLocks noChangeArrowheads="1"/>
          </p:cNvSpPr>
          <p:nvPr/>
        </p:nvSpPr>
        <p:spPr bwMode="auto">
          <a:xfrm>
            <a:off x="307294" y="184376"/>
            <a:ext cx="6987267" cy="461665"/>
          </a:xfrm>
          <a:prstGeom prst="rect">
            <a:avLst/>
          </a:prstGeom>
          <a:noFill/>
          <a:ln w="9525">
            <a:noFill/>
            <a:miter lim="800000"/>
            <a:headEnd/>
            <a:tailEnd/>
          </a:ln>
          <a:effectLst/>
        </p:spPr>
        <p:txBody>
          <a:bodyPr wrap="square">
            <a:spAutoFit/>
          </a:bodyPr>
          <a:lstStyle/>
          <a:p>
            <a:pPr eaLnBrk="1" hangingPunct="1">
              <a:spcBef>
                <a:spcPct val="50000"/>
              </a:spcBef>
            </a:pPr>
            <a:r>
              <a:rPr lang="en-US" sz="2400" b="1" dirty="0">
                <a:latin typeface="Times New Roman" pitchFamily="18" charset="0"/>
              </a:rPr>
              <a:t>I. TÁC DỤNG CỦA DÒNG ĐIỆN XOAY CHIỀU:</a:t>
            </a:r>
          </a:p>
        </p:txBody>
      </p:sp>
      <p:sp>
        <p:nvSpPr>
          <p:cNvPr id="87" name="Text Box 52"/>
          <p:cNvSpPr txBox="1">
            <a:spLocks noChangeArrowheads="1"/>
          </p:cNvSpPr>
          <p:nvPr/>
        </p:nvSpPr>
        <p:spPr bwMode="auto">
          <a:xfrm>
            <a:off x="1219200" y="580882"/>
            <a:ext cx="5301790" cy="461665"/>
          </a:xfrm>
          <a:prstGeom prst="rect">
            <a:avLst/>
          </a:prstGeom>
          <a:noFill/>
          <a:ln w="9525">
            <a:noFill/>
            <a:miter lim="800000"/>
            <a:headEnd/>
            <a:tailEnd/>
          </a:ln>
          <a:effectLst/>
        </p:spPr>
        <p:txBody>
          <a:bodyPr wrap="square">
            <a:spAutoFit/>
          </a:bodyPr>
          <a:lstStyle/>
          <a:p>
            <a:r>
              <a:rPr lang="en-US" sz="2400">
                <a:latin typeface="Times New Roman" panose="02020603050405020304" pitchFamily="18" charset="0"/>
                <a:cs typeface="Times New Roman" panose="02020603050405020304" pitchFamily="18" charset="0"/>
              </a:rPr>
              <a:t>- Tác dụng nhiệt</a:t>
            </a:r>
          </a:p>
        </p:txBody>
      </p:sp>
      <p:sp>
        <p:nvSpPr>
          <p:cNvPr id="88" name="Text Box 53"/>
          <p:cNvSpPr txBox="1">
            <a:spLocks noChangeArrowheads="1"/>
          </p:cNvSpPr>
          <p:nvPr/>
        </p:nvSpPr>
        <p:spPr bwMode="auto">
          <a:xfrm>
            <a:off x="1196726" y="1033842"/>
            <a:ext cx="5481512" cy="461665"/>
          </a:xfrm>
          <a:prstGeom prst="rect">
            <a:avLst/>
          </a:prstGeom>
          <a:noFill/>
          <a:ln w="9525">
            <a:noFill/>
            <a:miter lim="800000"/>
            <a:headEnd/>
            <a:tailEnd/>
          </a:ln>
          <a:effectLst/>
        </p:spPr>
        <p:txBody>
          <a:bodyPr wrap="square">
            <a:spAutoFit/>
          </a:bodyPr>
          <a:lstStyle/>
          <a:p>
            <a:r>
              <a:rPr lang="en-US" sz="2400">
                <a:latin typeface="Times New Roman" panose="02020603050405020304" pitchFamily="18" charset="0"/>
                <a:cs typeface="Times New Roman" panose="02020603050405020304" pitchFamily="18" charset="0"/>
              </a:rPr>
              <a:t>- Tác dụng quang</a:t>
            </a:r>
          </a:p>
        </p:txBody>
      </p:sp>
      <p:sp>
        <p:nvSpPr>
          <p:cNvPr id="89" name="Text Box 55"/>
          <p:cNvSpPr txBox="1">
            <a:spLocks noChangeArrowheads="1"/>
          </p:cNvSpPr>
          <p:nvPr/>
        </p:nvSpPr>
        <p:spPr bwMode="auto">
          <a:xfrm>
            <a:off x="1331517" y="2038408"/>
            <a:ext cx="5211929" cy="461665"/>
          </a:xfrm>
          <a:prstGeom prst="rect">
            <a:avLst/>
          </a:prstGeom>
          <a:noFill/>
          <a:ln w="9525">
            <a:noFill/>
            <a:miter lim="800000"/>
            <a:headEnd/>
            <a:tailEnd/>
          </a:ln>
          <a:effectLst/>
        </p:spPr>
        <p:txBody>
          <a:bodyPr wrap="square">
            <a:spAutoFit/>
          </a:bodyPr>
          <a:lstStyle/>
          <a:p>
            <a:pPr eaLnBrk="1" hangingPunct="1">
              <a:spcBef>
                <a:spcPct val="50000"/>
              </a:spcBef>
            </a:pP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lí</a:t>
            </a:r>
            <a:endParaRPr lang="en-US" sz="2400" dirty="0">
              <a:solidFill>
                <a:srgbClr val="2A75F0"/>
              </a:solidFill>
              <a:latin typeface="Times New Roman" panose="02020603050405020304" pitchFamily="18" charset="0"/>
              <a:cs typeface="Times New Roman" panose="02020603050405020304" pitchFamily="18" charset="0"/>
            </a:endParaRPr>
          </a:p>
        </p:txBody>
      </p:sp>
      <p:sp>
        <p:nvSpPr>
          <p:cNvPr id="90" name="Text Box 12"/>
          <p:cNvSpPr txBox="1">
            <a:spLocks noChangeArrowheads="1"/>
          </p:cNvSpPr>
          <p:nvPr/>
        </p:nvSpPr>
        <p:spPr bwMode="auto">
          <a:xfrm>
            <a:off x="457200" y="2740902"/>
            <a:ext cx="8438570" cy="830997"/>
          </a:xfrm>
          <a:prstGeom prst="rect">
            <a:avLst/>
          </a:prstGeom>
          <a:noFill/>
          <a:ln w="9525">
            <a:noFill/>
            <a:miter lim="800000"/>
            <a:headEnd/>
            <a:tailEnd/>
          </a:ln>
          <a:effectLst/>
        </p:spPr>
        <p:txBody>
          <a:bodyPr wrap="square">
            <a:spAutoFit/>
          </a:bodyPr>
          <a:lstStyle/>
          <a:p>
            <a:r>
              <a:rPr lang="en-US" sz="2400">
                <a:latin typeface="Times New Roman" panose="02020603050405020304" pitchFamily="18" charset="0"/>
                <a:cs typeface="Times New Roman" panose="02020603050405020304" pitchFamily="18" charset="0"/>
              </a:rPr>
              <a:t>Ngoài 3 tác dụng trên, dòng điện xoay chiều còn có tác dụng gì? Tại sao em biết?</a:t>
            </a:r>
          </a:p>
        </p:txBody>
      </p:sp>
      <p:sp>
        <p:nvSpPr>
          <p:cNvPr id="99" name="Text Box 20"/>
          <p:cNvSpPr txBox="1">
            <a:spLocks noChangeArrowheads="1"/>
          </p:cNvSpPr>
          <p:nvPr/>
        </p:nvSpPr>
        <p:spPr bwMode="auto">
          <a:xfrm>
            <a:off x="396815" y="3776684"/>
            <a:ext cx="8458200" cy="1200329"/>
          </a:xfrm>
          <a:prstGeom prst="rect">
            <a:avLst/>
          </a:prstGeom>
          <a:noFill/>
          <a:ln w="9525">
            <a:noFill/>
            <a:miter lim="800000"/>
            <a:headEnd/>
            <a:tailEnd/>
          </a:ln>
          <a:effectLst/>
        </p:spPr>
        <p:txBody>
          <a:bodyPr>
            <a:spAutoFit/>
          </a:bodyPr>
          <a:lstStyle/>
          <a:p>
            <a:r>
              <a:rPr lang="vi-VN" sz="2400" dirty="0">
                <a:latin typeface="Times New Roman" panose="02020603050405020304" pitchFamily="18" charset="0"/>
                <a:cs typeface="Times New Roman" panose="02020603050405020304" pitchFamily="18" charset="0"/>
              </a:rPr>
              <a:t>Dòng điện xoay chiều trong </a:t>
            </a:r>
            <a:r>
              <a:rPr lang="vi-VN" sz="2400" dirty="0" smtClean="0">
                <a:latin typeface="Times New Roman" panose="02020603050405020304" pitchFamily="18" charset="0"/>
                <a:cs typeface="Times New Roman" panose="02020603050405020304" pitchFamily="18" charset="0"/>
              </a:rPr>
              <a:t>lưới </a:t>
            </a:r>
            <a:r>
              <a:rPr lang="vi-VN" sz="2400" dirty="0">
                <a:latin typeface="Times New Roman" panose="02020603050405020304" pitchFamily="18" charset="0"/>
                <a:cs typeface="Times New Roman" panose="02020603050405020304" pitchFamily="18" charset="0"/>
              </a:rPr>
              <a:t>điện sinh hoạt có HĐT 220V nên tác dụng sinh lí rất mạnh, gây nguy hiểm chết </a:t>
            </a:r>
            <a:r>
              <a:rPr lang="vi-VN" sz="2400" dirty="0" smtClean="0">
                <a:latin typeface="Times New Roman" panose="02020603050405020304" pitchFamily="18" charset="0"/>
                <a:cs typeface="Times New Roman" panose="02020603050405020304" pitchFamily="18" charset="0"/>
              </a:rPr>
              <a:t>người</a:t>
            </a:r>
            <a:r>
              <a:rPr lang="vi-VN" sz="2400" dirty="0">
                <a:latin typeface="Times New Roman" panose="02020603050405020304" pitchFamily="18" charset="0"/>
                <a:cs typeface="Times New Roman" panose="02020603050405020304" pitchFamily="18" charset="0"/>
              </a:rPr>
              <a:t>, vì vậy khi sử dụng điện chúng ta phải đảm bảo an toàn.</a:t>
            </a:r>
          </a:p>
        </p:txBody>
      </p:sp>
      <p:sp>
        <p:nvSpPr>
          <p:cNvPr id="8" name="Text Box 55"/>
          <p:cNvSpPr txBox="1">
            <a:spLocks noChangeArrowheads="1"/>
          </p:cNvSpPr>
          <p:nvPr/>
        </p:nvSpPr>
        <p:spPr bwMode="auto">
          <a:xfrm>
            <a:off x="1371600" y="1580864"/>
            <a:ext cx="5211929" cy="461665"/>
          </a:xfrm>
          <a:prstGeom prst="rect">
            <a:avLst/>
          </a:prstGeom>
          <a:noFill/>
          <a:ln w="9525">
            <a:noFill/>
            <a:miter lim="800000"/>
            <a:headEnd/>
            <a:tailEnd/>
          </a:ln>
          <a:effectLst/>
        </p:spPr>
        <p:txBody>
          <a:bodyPr wrap="square">
            <a:spAutoFit/>
          </a:bodyPr>
          <a:lstStyle/>
          <a:p>
            <a:r>
              <a:rPr lang="en-US" sz="2400">
                <a:latin typeface="Times New Roman" panose="02020603050405020304" pitchFamily="18" charset="0"/>
                <a:cs typeface="Times New Roman" panose="02020603050405020304" pitchFamily="18" charset="0"/>
              </a:rPr>
              <a:t>- Tác dụng từ</a:t>
            </a:r>
          </a:p>
        </p:txBody>
      </p:sp>
    </p:spTree>
    <p:extLst>
      <p:ext uri="{BB962C8B-B14F-4D97-AF65-F5344CB8AC3E}">
        <p14:creationId xmlns:p14="http://schemas.microsoft.com/office/powerpoint/2010/main" val="8779944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7">
                                            <p:txEl>
                                              <p:pRg st="0" end="0"/>
                                            </p:txEl>
                                          </p:spTgt>
                                        </p:tgtEl>
                                        <p:attrNameLst>
                                          <p:attrName>style.visibility</p:attrName>
                                        </p:attrNameLst>
                                      </p:cBhvr>
                                      <p:to>
                                        <p:strVal val="visible"/>
                                      </p:to>
                                    </p:set>
                                    <p:anim to="" calcmode="lin" valueType="num">
                                      <p:cBhvr>
                                        <p:cTn id="7" dur="1" fill="hold"/>
                                        <p:tgtEl>
                                          <p:spTgt spid="8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88"/>
                                        </p:tgtEl>
                                        <p:attrNameLst>
                                          <p:attrName>style.visibility</p:attrName>
                                        </p:attrNameLst>
                                      </p:cBhvr>
                                      <p:to>
                                        <p:strVal val="visible"/>
                                      </p:to>
                                    </p:set>
                                    <p:animEffect transition="in" filter="strips(downLeft)">
                                      <p:cBhvr>
                                        <p:cTn id="12" dur="500"/>
                                        <p:tgtEl>
                                          <p:spTgt spid="8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amond(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2" nodeType="clickEffect">
                                  <p:stCondLst>
                                    <p:cond delay="0"/>
                                  </p:stCondLst>
                                  <p:iterate type="lt">
                                    <p:tmPct val="0"/>
                                  </p:iterate>
                                  <p:childTnLst>
                                    <p:set>
                                      <p:cBhvr>
                                        <p:cTn id="21" dur="1" fill="hold">
                                          <p:stCondLst>
                                            <p:cond delay="0"/>
                                          </p:stCondLst>
                                        </p:cTn>
                                        <p:tgtEl>
                                          <p:spTgt spid="90"/>
                                        </p:tgtEl>
                                        <p:attrNameLst>
                                          <p:attrName>style.visibility</p:attrName>
                                        </p:attrNameLst>
                                      </p:cBhvr>
                                      <p:to>
                                        <p:strVal val="visible"/>
                                      </p:to>
                                    </p:set>
                                    <p:animEffect transition="in" filter="randombar(horizontal)">
                                      <p:cBhvr>
                                        <p:cTn id="22" dur="500"/>
                                        <p:tgtEl>
                                          <p:spTgt spid="90"/>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iterate type="lt">
                                    <p:tmPct val="0"/>
                                  </p:iterate>
                                  <p:childTnLst>
                                    <p:set>
                                      <p:cBhvr>
                                        <p:cTn id="26" dur="1" fill="hold">
                                          <p:stCondLst>
                                            <p:cond delay="0"/>
                                          </p:stCondLst>
                                        </p:cTn>
                                        <p:tgtEl>
                                          <p:spTgt spid="99"/>
                                        </p:tgtEl>
                                        <p:attrNameLst>
                                          <p:attrName>style.visibility</p:attrName>
                                        </p:attrNameLst>
                                      </p:cBhvr>
                                      <p:to>
                                        <p:strVal val="visible"/>
                                      </p:to>
                                    </p:set>
                                    <p:animEffect transition="in" filter="randombar(horizontal)">
                                      <p:cBhvr>
                                        <p:cTn id="27" dur="500"/>
                                        <p:tgtEl>
                                          <p:spTgt spid="99"/>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xit" presetSubtype="16" fill="hold" grpId="1" nodeType="clickEffect">
                                  <p:stCondLst>
                                    <p:cond delay="0"/>
                                  </p:stCondLst>
                                  <p:iterate type="lt">
                                    <p:tmPct val="0"/>
                                  </p:iterate>
                                  <p:childTnLst>
                                    <p:animEffect transition="out" filter="diamond(in)">
                                      <p:cBhvr>
                                        <p:cTn id="31" dur="600"/>
                                        <p:tgtEl>
                                          <p:spTgt spid="90"/>
                                        </p:tgtEl>
                                      </p:cBhvr>
                                    </p:animEffect>
                                    <p:set>
                                      <p:cBhvr>
                                        <p:cTn id="32" dur="1" fill="hold">
                                          <p:stCondLst>
                                            <p:cond delay="599"/>
                                          </p:stCondLst>
                                        </p:cTn>
                                        <p:tgtEl>
                                          <p:spTgt spid="90"/>
                                        </p:tgtEl>
                                        <p:attrNameLst>
                                          <p:attrName>style.visibility</p:attrName>
                                        </p:attrNameLst>
                                      </p:cBhvr>
                                      <p:to>
                                        <p:strVal val="hidden"/>
                                      </p:to>
                                    </p:set>
                                  </p:childTnLst>
                                </p:cTn>
                              </p:par>
                              <p:par>
                                <p:cTn id="33" presetID="12" presetClass="exit" presetSubtype="4" fill="hold" grpId="0" nodeType="withEffect">
                                  <p:stCondLst>
                                    <p:cond delay="0"/>
                                  </p:stCondLst>
                                  <p:iterate type="lt">
                                    <p:tmPct val="0"/>
                                  </p:iterate>
                                  <p:childTnLst>
                                    <p:animEffect transition="out" filter="slide(fromBottom)">
                                      <p:cBhvr>
                                        <p:cTn id="34" dur="500"/>
                                        <p:tgtEl>
                                          <p:spTgt spid="99"/>
                                        </p:tgtEl>
                                      </p:cBhvr>
                                    </p:animEffect>
                                    <p:set>
                                      <p:cBhvr>
                                        <p:cTn id="35" dur="1" fill="hold">
                                          <p:stCondLst>
                                            <p:cond delay="499"/>
                                          </p:stCondLst>
                                        </p:cTn>
                                        <p:tgtEl>
                                          <p:spTgt spid="99"/>
                                        </p:tgtEl>
                                        <p:attrNameLst>
                                          <p:attrName>style.visibility</p:attrName>
                                        </p:attrNameLst>
                                      </p:cBhvr>
                                      <p:to>
                                        <p:strVal val="hidden"/>
                                      </p:to>
                                    </p:set>
                                  </p:childTnLst>
                                </p:cTn>
                              </p:par>
                              <p:par>
                                <p:cTn id="36" presetID="8" presetClass="entr" presetSubtype="16" fill="hold" grpId="0" nodeType="withEffect">
                                  <p:stCondLst>
                                    <p:cond delay="0"/>
                                  </p:stCondLst>
                                  <p:childTnLst>
                                    <p:set>
                                      <p:cBhvr>
                                        <p:cTn id="37" dur="1" fill="hold">
                                          <p:stCondLst>
                                            <p:cond delay="0"/>
                                          </p:stCondLst>
                                        </p:cTn>
                                        <p:tgtEl>
                                          <p:spTgt spid="89"/>
                                        </p:tgtEl>
                                        <p:attrNameLst>
                                          <p:attrName>style.visibility</p:attrName>
                                        </p:attrNameLst>
                                      </p:cBhvr>
                                      <p:to>
                                        <p:strVal val="visible"/>
                                      </p:to>
                                    </p:set>
                                    <p:animEffect transition="in" filter="diamond(in)">
                                      <p:cBhvr>
                                        <p:cTn id="38" dur="20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1"/>
      <p:bldP spid="90" grpId="2"/>
      <p:bldP spid="99"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Text Box 12"/>
          <p:cNvSpPr txBox="1">
            <a:spLocks noChangeArrowheads="1"/>
          </p:cNvSpPr>
          <p:nvPr/>
        </p:nvSpPr>
        <p:spPr bwMode="auto">
          <a:xfrm>
            <a:off x="503830" y="225915"/>
            <a:ext cx="7688262" cy="461665"/>
          </a:xfrm>
          <a:prstGeom prst="rect">
            <a:avLst/>
          </a:prstGeom>
          <a:noFill/>
          <a:ln w="9525">
            <a:noFill/>
            <a:miter lim="800000"/>
            <a:headEnd/>
            <a:tailEnd/>
          </a:ln>
          <a:effectLst/>
        </p:spPr>
        <p:txBody>
          <a:bodyPr wrap="square">
            <a:spAutoFit/>
          </a:bodyPr>
          <a:lstStyle/>
          <a:p>
            <a:pPr eaLnBrk="1" hangingPunct="1">
              <a:spcBef>
                <a:spcPct val="50000"/>
              </a:spcBef>
            </a:pPr>
            <a:r>
              <a:rPr lang="en-US" sz="2400" b="1" dirty="0" smtClean="0">
                <a:latin typeface="Times New Roman" panose="02020603050405020304" pitchFamily="18" charset="0"/>
                <a:cs typeface="Times New Roman" panose="02020603050405020304" pitchFamily="18" charset="0"/>
              </a:rPr>
              <a:t>II. </a:t>
            </a:r>
            <a:r>
              <a:rPr lang="en-US" sz="2400" b="1" dirty="0" err="1" smtClean="0">
                <a:latin typeface="Times New Roman" panose="02020603050405020304" pitchFamily="18" charset="0"/>
                <a:cs typeface="Times New Roman" panose="02020603050405020304" pitchFamily="18" charset="0"/>
              </a:rPr>
              <a:t>Tác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dụng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của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dòng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điện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xoay</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chiều</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sp>
        <p:nvSpPr>
          <p:cNvPr id="6157" name="Text Box 13"/>
          <p:cNvSpPr txBox="1">
            <a:spLocks noChangeArrowheads="1"/>
          </p:cNvSpPr>
          <p:nvPr/>
        </p:nvSpPr>
        <p:spPr bwMode="auto">
          <a:xfrm>
            <a:off x="548051" y="695880"/>
            <a:ext cx="2620220" cy="457200"/>
          </a:xfrm>
          <a:prstGeom prst="rect">
            <a:avLst/>
          </a:prstGeom>
          <a:noFill/>
          <a:ln w="9525">
            <a:noFill/>
            <a:miter lim="800000"/>
            <a:headEnd/>
            <a:tailEnd/>
          </a:ln>
          <a:effectLst/>
        </p:spPr>
        <p:txBody>
          <a:bodyPr wrap="square">
            <a:spAutoFit/>
          </a:bodyPr>
          <a:lstStyle/>
          <a:p>
            <a:pPr eaLnBrk="1" hangingPunct="1">
              <a:spcBef>
                <a:spcPct val="50000"/>
              </a:spcBef>
            </a:pPr>
            <a:r>
              <a:rPr lang="en-US" sz="2400" b="1" dirty="0">
                <a:latin typeface="Times New Roman" panose="02020603050405020304" pitchFamily="18" charset="0"/>
                <a:cs typeface="Times New Roman" panose="02020603050405020304" pitchFamily="18" charset="0"/>
              </a:rPr>
              <a:t>1. </a:t>
            </a:r>
            <a:r>
              <a:rPr lang="en-US" sz="2400" b="1" dirty="0" err="1" smtClean="0">
                <a:latin typeface="Times New Roman" panose="02020603050405020304" pitchFamily="18" charset="0"/>
                <a:cs typeface="Times New Roman" panose="02020603050405020304" pitchFamily="18" charset="0"/>
              </a:rPr>
              <a:t>Thí</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nghiệm</a:t>
            </a:r>
            <a:endParaRPr lang="en-US" sz="2400" b="1" dirty="0">
              <a:latin typeface="Times New Roman" panose="02020603050405020304" pitchFamily="18" charset="0"/>
              <a:cs typeface="Times New Roman" panose="02020603050405020304" pitchFamily="18" charset="0"/>
            </a:endParaRPr>
          </a:p>
        </p:txBody>
      </p:sp>
      <p:grpSp>
        <p:nvGrpSpPr>
          <p:cNvPr id="6337" name="Group 193"/>
          <p:cNvGrpSpPr>
            <a:grpSpLocks/>
          </p:cNvGrpSpPr>
          <p:nvPr/>
        </p:nvGrpSpPr>
        <p:grpSpPr bwMode="auto">
          <a:xfrm>
            <a:off x="1073150" y="5949950"/>
            <a:ext cx="1981200" cy="228600"/>
            <a:chOff x="432" y="3888"/>
            <a:chExt cx="1248" cy="144"/>
          </a:xfrm>
        </p:grpSpPr>
        <p:sp>
          <p:nvSpPr>
            <p:cNvPr id="6335" name="Rectangle 191"/>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336" name="Rectangle 192"/>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341" name="Group 197"/>
          <p:cNvGrpSpPr>
            <a:grpSpLocks/>
          </p:cNvGrpSpPr>
          <p:nvPr/>
        </p:nvGrpSpPr>
        <p:grpSpPr bwMode="auto">
          <a:xfrm rot="-24131933">
            <a:off x="2306638" y="5292725"/>
            <a:ext cx="838200" cy="76200"/>
            <a:chOff x="1802" y="3691"/>
            <a:chExt cx="646" cy="5"/>
          </a:xfrm>
        </p:grpSpPr>
        <p:sp>
          <p:nvSpPr>
            <p:cNvPr id="6339" name="Line 195"/>
            <p:cNvSpPr>
              <a:spLocks noChangeShapeType="1"/>
            </p:cNvSpPr>
            <p:nvPr/>
          </p:nvSpPr>
          <p:spPr bwMode="auto">
            <a:xfrm>
              <a:off x="2160" y="3696"/>
              <a:ext cx="288" cy="0"/>
            </a:xfrm>
            <a:prstGeom prst="line">
              <a:avLst/>
            </a:prstGeom>
            <a:noFill/>
            <a:ln w="38100">
              <a:solidFill>
                <a:schemeClr val="tx1"/>
              </a:solidFill>
              <a:round/>
              <a:headEnd type="oval" w="med" len="med"/>
              <a:tailEnd type="oval" w="med" len="med"/>
            </a:ln>
            <a:effectLst/>
          </p:spPr>
          <p:txBody>
            <a:bodyPr/>
            <a:lstStyle/>
            <a:p>
              <a:endParaRPr lang="vi-VN"/>
            </a:p>
          </p:txBody>
        </p:sp>
        <p:sp>
          <p:nvSpPr>
            <p:cNvPr id="6340" name="Line 196"/>
            <p:cNvSpPr>
              <a:spLocks noChangeShapeType="1"/>
            </p:cNvSpPr>
            <p:nvPr/>
          </p:nvSpPr>
          <p:spPr bwMode="auto">
            <a:xfrm>
              <a:off x="1802" y="3691"/>
              <a:ext cx="288" cy="0"/>
            </a:xfrm>
            <a:prstGeom prst="line">
              <a:avLst/>
            </a:prstGeom>
            <a:noFill/>
            <a:ln w="3175" cap="rnd">
              <a:solidFill>
                <a:schemeClr val="bg1"/>
              </a:solidFill>
              <a:prstDash val="sysDot"/>
              <a:round/>
              <a:headEnd/>
              <a:tailEnd/>
            </a:ln>
            <a:effectLst/>
          </p:spPr>
          <p:txBody>
            <a:bodyPr/>
            <a:lstStyle/>
            <a:p>
              <a:endParaRPr lang="vi-VN"/>
            </a:p>
          </p:txBody>
        </p:sp>
      </p:grpSp>
      <p:grpSp>
        <p:nvGrpSpPr>
          <p:cNvPr id="6533" name="Group 389"/>
          <p:cNvGrpSpPr>
            <a:grpSpLocks/>
          </p:cNvGrpSpPr>
          <p:nvPr/>
        </p:nvGrpSpPr>
        <p:grpSpPr bwMode="auto">
          <a:xfrm>
            <a:off x="630238" y="4038600"/>
            <a:ext cx="3200400" cy="1471613"/>
            <a:chOff x="1104" y="2544"/>
            <a:chExt cx="2016" cy="927"/>
          </a:xfrm>
        </p:grpSpPr>
        <p:sp>
          <p:nvSpPr>
            <p:cNvPr id="6265" name="Rectangle 121"/>
            <p:cNvSpPr>
              <a:spLocks noChangeArrowheads="1"/>
            </p:cNvSpPr>
            <p:nvPr/>
          </p:nvSpPr>
          <p:spPr bwMode="auto">
            <a:xfrm>
              <a:off x="1240" y="2544"/>
              <a:ext cx="543" cy="927"/>
            </a:xfrm>
            <a:prstGeom prst="rect">
              <a:avLst/>
            </a:prstGeom>
            <a:solidFill>
              <a:srgbClr val="00FFFF"/>
            </a:solidFill>
            <a:ln w="38100">
              <a:solidFill>
                <a:schemeClr val="bg1"/>
              </a:solidFill>
              <a:miter lim="800000"/>
              <a:headEnd/>
              <a:tailEnd/>
            </a:ln>
            <a:effectLst/>
          </p:spPr>
          <p:txBody>
            <a:bodyPr wrap="none" anchor="ctr"/>
            <a:lstStyle/>
            <a:p>
              <a:endParaRPr lang="vi-VN"/>
            </a:p>
          </p:txBody>
        </p:sp>
        <p:grpSp>
          <p:nvGrpSpPr>
            <p:cNvPr id="6532" name="Group 388"/>
            <p:cNvGrpSpPr>
              <a:grpSpLocks/>
            </p:cNvGrpSpPr>
            <p:nvPr/>
          </p:nvGrpSpPr>
          <p:grpSpPr bwMode="auto">
            <a:xfrm>
              <a:off x="1104" y="2624"/>
              <a:ext cx="2016" cy="742"/>
              <a:chOff x="1104" y="2624"/>
              <a:chExt cx="2016" cy="742"/>
            </a:xfrm>
          </p:grpSpPr>
          <p:sp>
            <p:nvSpPr>
              <p:cNvPr id="6266" name="Freeform 122"/>
              <p:cNvSpPr>
                <a:spLocks/>
              </p:cNvSpPr>
              <p:nvPr/>
            </p:nvSpPr>
            <p:spPr bwMode="auto">
              <a:xfrm>
                <a:off x="1104" y="3304"/>
                <a:ext cx="814" cy="62"/>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chemeClr val="tx1"/>
                </a:solidFill>
                <a:round/>
                <a:headEnd/>
                <a:tailEnd/>
              </a:ln>
              <a:effectLst/>
            </p:spPr>
            <p:txBody>
              <a:bodyPr/>
              <a:lstStyle/>
              <a:p>
                <a:endParaRPr lang="vi-VN"/>
              </a:p>
            </p:txBody>
          </p:sp>
          <p:sp>
            <p:nvSpPr>
              <p:cNvPr id="6267" name="Freeform 123"/>
              <p:cNvSpPr>
                <a:spLocks/>
              </p:cNvSpPr>
              <p:nvPr/>
            </p:nvSpPr>
            <p:spPr bwMode="auto">
              <a:xfrm>
                <a:off x="1104" y="3211"/>
                <a:ext cx="814" cy="77"/>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chemeClr val="tx1"/>
                </a:solidFill>
                <a:round/>
                <a:headEnd/>
                <a:tailEnd/>
              </a:ln>
              <a:effectLst/>
            </p:spPr>
            <p:txBody>
              <a:bodyPr/>
              <a:lstStyle/>
              <a:p>
                <a:endParaRPr lang="vi-VN"/>
              </a:p>
            </p:txBody>
          </p:sp>
          <p:sp>
            <p:nvSpPr>
              <p:cNvPr id="6268" name="Freeform 124"/>
              <p:cNvSpPr>
                <a:spLocks/>
              </p:cNvSpPr>
              <p:nvPr/>
            </p:nvSpPr>
            <p:spPr bwMode="auto">
              <a:xfrm>
                <a:off x="1104" y="2825"/>
                <a:ext cx="814" cy="62"/>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chemeClr val="tx1"/>
                </a:solidFill>
                <a:round/>
                <a:headEnd/>
                <a:tailEnd/>
              </a:ln>
              <a:effectLst/>
            </p:spPr>
            <p:txBody>
              <a:bodyPr/>
              <a:lstStyle/>
              <a:p>
                <a:endParaRPr lang="vi-VN"/>
              </a:p>
            </p:txBody>
          </p:sp>
          <p:sp>
            <p:nvSpPr>
              <p:cNvPr id="6269" name="Freeform 125"/>
              <p:cNvSpPr>
                <a:spLocks/>
              </p:cNvSpPr>
              <p:nvPr/>
            </p:nvSpPr>
            <p:spPr bwMode="auto">
              <a:xfrm>
                <a:off x="1104" y="2918"/>
                <a:ext cx="814" cy="77"/>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chemeClr val="tx1"/>
                </a:solidFill>
                <a:round/>
                <a:headEnd/>
                <a:tailEnd/>
              </a:ln>
              <a:effectLst/>
            </p:spPr>
            <p:txBody>
              <a:bodyPr/>
              <a:lstStyle/>
              <a:p>
                <a:endParaRPr lang="vi-VN"/>
              </a:p>
            </p:txBody>
          </p:sp>
          <p:sp>
            <p:nvSpPr>
              <p:cNvPr id="6270" name="Freeform 126"/>
              <p:cNvSpPr>
                <a:spLocks/>
              </p:cNvSpPr>
              <p:nvPr/>
            </p:nvSpPr>
            <p:spPr bwMode="auto">
              <a:xfrm>
                <a:off x="1104" y="2717"/>
                <a:ext cx="814" cy="62"/>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chemeClr val="tx1"/>
                </a:solidFill>
                <a:round/>
                <a:headEnd/>
                <a:tailEnd/>
              </a:ln>
              <a:effectLst/>
            </p:spPr>
            <p:txBody>
              <a:bodyPr/>
              <a:lstStyle/>
              <a:p>
                <a:endParaRPr lang="vi-VN"/>
              </a:p>
            </p:txBody>
          </p:sp>
          <p:sp>
            <p:nvSpPr>
              <p:cNvPr id="6271" name="Freeform 127"/>
              <p:cNvSpPr>
                <a:spLocks/>
              </p:cNvSpPr>
              <p:nvPr/>
            </p:nvSpPr>
            <p:spPr bwMode="auto">
              <a:xfrm>
                <a:off x="1104" y="3118"/>
                <a:ext cx="814" cy="62"/>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chemeClr val="tx1"/>
                </a:solidFill>
                <a:round/>
                <a:headEnd/>
                <a:tailEnd/>
              </a:ln>
              <a:effectLst/>
            </p:spPr>
            <p:txBody>
              <a:bodyPr/>
              <a:lstStyle/>
              <a:p>
                <a:endParaRPr lang="vi-VN"/>
              </a:p>
            </p:txBody>
          </p:sp>
          <p:sp>
            <p:nvSpPr>
              <p:cNvPr id="6272" name="Freeform 128"/>
              <p:cNvSpPr>
                <a:spLocks/>
              </p:cNvSpPr>
              <p:nvPr/>
            </p:nvSpPr>
            <p:spPr bwMode="auto">
              <a:xfrm>
                <a:off x="1104" y="3026"/>
                <a:ext cx="814" cy="77"/>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chemeClr val="tx1"/>
                </a:solidFill>
                <a:round/>
                <a:headEnd/>
                <a:tailEnd/>
              </a:ln>
              <a:effectLst/>
            </p:spPr>
            <p:txBody>
              <a:bodyPr/>
              <a:lstStyle/>
              <a:p>
                <a:endParaRPr lang="vi-VN"/>
              </a:p>
            </p:txBody>
          </p:sp>
          <p:sp>
            <p:nvSpPr>
              <p:cNvPr id="6273" name="Line 129"/>
              <p:cNvSpPr>
                <a:spLocks noChangeShapeType="1"/>
              </p:cNvSpPr>
              <p:nvPr/>
            </p:nvSpPr>
            <p:spPr bwMode="auto">
              <a:xfrm>
                <a:off x="1783" y="3366"/>
                <a:ext cx="639" cy="0"/>
              </a:xfrm>
              <a:prstGeom prst="line">
                <a:avLst/>
              </a:prstGeom>
              <a:noFill/>
              <a:ln w="38100">
                <a:solidFill>
                  <a:schemeClr val="tx1"/>
                </a:solidFill>
                <a:round/>
                <a:headEnd/>
                <a:tailEnd type="oval" w="med" len="med"/>
              </a:ln>
              <a:effectLst/>
            </p:spPr>
            <p:txBody>
              <a:bodyPr/>
              <a:lstStyle/>
              <a:p>
                <a:endParaRPr lang="vi-VN"/>
              </a:p>
            </p:txBody>
          </p:sp>
          <p:sp>
            <p:nvSpPr>
              <p:cNvPr id="6274" name="Freeform 130"/>
              <p:cNvSpPr>
                <a:spLocks/>
              </p:cNvSpPr>
              <p:nvPr/>
            </p:nvSpPr>
            <p:spPr bwMode="auto">
              <a:xfrm>
                <a:off x="1104" y="2624"/>
                <a:ext cx="717" cy="46"/>
              </a:xfrm>
              <a:custGeom>
                <a:avLst/>
                <a:gdLst/>
                <a:ahLst/>
                <a:cxnLst>
                  <a:cxn ang="0">
                    <a:pos x="336" y="144"/>
                  </a:cxn>
                  <a:cxn ang="0">
                    <a:pos x="240" y="96"/>
                  </a:cxn>
                  <a:cxn ang="0">
                    <a:pos x="1776" y="0"/>
                  </a:cxn>
                </a:cxnLst>
                <a:rect l="0" t="0" r="r" b="b"/>
                <a:pathLst>
                  <a:path w="1776" h="144">
                    <a:moveTo>
                      <a:pt x="336" y="144"/>
                    </a:moveTo>
                    <a:cubicBezTo>
                      <a:pt x="168" y="132"/>
                      <a:pt x="0" y="120"/>
                      <a:pt x="240" y="96"/>
                    </a:cubicBezTo>
                    <a:cubicBezTo>
                      <a:pt x="480" y="72"/>
                      <a:pt x="1520" y="16"/>
                      <a:pt x="1776" y="0"/>
                    </a:cubicBezTo>
                  </a:path>
                </a:pathLst>
              </a:custGeom>
              <a:noFill/>
              <a:ln w="38100" cmpd="sng">
                <a:solidFill>
                  <a:schemeClr val="tx1"/>
                </a:solidFill>
                <a:round/>
                <a:headEnd/>
                <a:tailEnd/>
              </a:ln>
              <a:effectLst/>
            </p:spPr>
            <p:txBody>
              <a:bodyPr/>
              <a:lstStyle/>
              <a:p>
                <a:endParaRPr lang="vi-VN"/>
              </a:p>
            </p:txBody>
          </p:sp>
          <p:sp>
            <p:nvSpPr>
              <p:cNvPr id="6282" name="Line 138"/>
              <p:cNvSpPr>
                <a:spLocks noChangeShapeType="1"/>
              </p:cNvSpPr>
              <p:nvPr/>
            </p:nvSpPr>
            <p:spPr bwMode="auto">
              <a:xfrm>
                <a:off x="2693" y="3366"/>
                <a:ext cx="427" cy="0"/>
              </a:xfrm>
              <a:prstGeom prst="line">
                <a:avLst/>
              </a:prstGeom>
              <a:noFill/>
              <a:ln w="38100">
                <a:solidFill>
                  <a:schemeClr val="tx1"/>
                </a:solidFill>
                <a:round/>
                <a:headEnd type="oval" w="med" len="med"/>
                <a:tailEnd/>
              </a:ln>
              <a:effectLst/>
            </p:spPr>
            <p:txBody>
              <a:bodyPr/>
              <a:lstStyle/>
              <a:p>
                <a:endParaRPr lang="vi-VN"/>
              </a:p>
            </p:txBody>
          </p:sp>
          <p:sp>
            <p:nvSpPr>
              <p:cNvPr id="6286" name="Line 142"/>
              <p:cNvSpPr>
                <a:spLocks noChangeShapeType="1"/>
              </p:cNvSpPr>
              <p:nvPr/>
            </p:nvSpPr>
            <p:spPr bwMode="auto">
              <a:xfrm>
                <a:off x="1810" y="2629"/>
                <a:ext cx="1248" cy="0"/>
              </a:xfrm>
              <a:prstGeom prst="line">
                <a:avLst/>
              </a:prstGeom>
              <a:noFill/>
              <a:ln w="38100">
                <a:solidFill>
                  <a:schemeClr val="tx1"/>
                </a:solidFill>
                <a:round/>
                <a:headEnd/>
                <a:tailEnd/>
              </a:ln>
              <a:effectLst/>
            </p:spPr>
            <p:txBody>
              <a:bodyPr/>
              <a:lstStyle/>
              <a:p>
                <a:endParaRPr lang="vi-VN"/>
              </a:p>
            </p:txBody>
          </p:sp>
          <p:sp>
            <p:nvSpPr>
              <p:cNvPr id="6287" name="Line 143"/>
              <p:cNvSpPr>
                <a:spLocks noChangeShapeType="1"/>
              </p:cNvSpPr>
              <p:nvPr/>
            </p:nvSpPr>
            <p:spPr bwMode="auto">
              <a:xfrm>
                <a:off x="2662" y="2629"/>
                <a:ext cx="458" cy="11"/>
              </a:xfrm>
              <a:prstGeom prst="line">
                <a:avLst/>
              </a:prstGeom>
              <a:noFill/>
              <a:ln w="38100">
                <a:solidFill>
                  <a:schemeClr val="tx1"/>
                </a:solidFill>
                <a:round/>
                <a:headEnd/>
                <a:tailEnd/>
              </a:ln>
              <a:effectLst/>
            </p:spPr>
            <p:txBody>
              <a:bodyPr/>
              <a:lstStyle/>
              <a:p>
                <a:endParaRPr lang="vi-VN"/>
              </a:p>
            </p:txBody>
          </p:sp>
        </p:grpSp>
      </p:grpSp>
      <p:grpSp>
        <p:nvGrpSpPr>
          <p:cNvPr id="6342" name="Group 198"/>
          <p:cNvGrpSpPr>
            <a:grpSpLocks/>
          </p:cNvGrpSpPr>
          <p:nvPr/>
        </p:nvGrpSpPr>
        <p:grpSpPr bwMode="auto">
          <a:xfrm rot="-24255038">
            <a:off x="2268538" y="5316538"/>
            <a:ext cx="873125" cy="76200"/>
            <a:chOff x="1802" y="3691"/>
            <a:chExt cx="646" cy="5"/>
          </a:xfrm>
        </p:grpSpPr>
        <p:sp>
          <p:nvSpPr>
            <p:cNvPr id="6343" name="Line 199"/>
            <p:cNvSpPr>
              <a:spLocks noChangeShapeType="1"/>
            </p:cNvSpPr>
            <p:nvPr/>
          </p:nvSpPr>
          <p:spPr bwMode="auto">
            <a:xfrm>
              <a:off x="2160" y="3696"/>
              <a:ext cx="288" cy="0"/>
            </a:xfrm>
            <a:prstGeom prst="line">
              <a:avLst/>
            </a:prstGeom>
            <a:noFill/>
            <a:ln w="38100">
              <a:solidFill>
                <a:schemeClr val="tx1"/>
              </a:solidFill>
              <a:round/>
              <a:headEnd type="oval" w="med" len="med"/>
              <a:tailEnd type="oval" w="med" len="med"/>
            </a:ln>
            <a:effectLst/>
          </p:spPr>
          <p:txBody>
            <a:bodyPr/>
            <a:lstStyle/>
            <a:p>
              <a:endParaRPr lang="vi-VN"/>
            </a:p>
          </p:txBody>
        </p:sp>
        <p:sp>
          <p:nvSpPr>
            <p:cNvPr id="6344" name="Line 200"/>
            <p:cNvSpPr>
              <a:spLocks noChangeShapeType="1"/>
            </p:cNvSpPr>
            <p:nvPr/>
          </p:nvSpPr>
          <p:spPr bwMode="auto">
            <a:xfrm>
              <a:off x="1802" y="3691"/>
              <a:ext cx="288" cy="0"/>
            </a:xfrm>
            <a:prstGeom prst="line">
              <a:avLst/>
            </a:prstGeom>
            <a:noFill/>
            <a:ln w="3175" cap="rnd">
              <a:solidFill>
                <a:schemeClr val="bg1"/>
              </a:solidFill>
              <a:prstDash val="sysDot"/>
              <a:round/>
              <a:headEnd/>
              <a:tailEnd/>
            </a:ln>
            <a:effectLst/>
          </p:spPr>
          <p:txBody>
            <a:bodyPr/>
            <a:lstStyle/>
            <a:p>
              <a:endParaRPr lang="vi-VN"/>
            </a:p>
          </p:txBody>
        </p:sp>
      </p:grpSp>
      <p:grpSp>
        <p:nvGrpSpPr>
          <p:cNvPr id="6345" name="Group 201"/>
          <p:cNvGrpSpPr>
            <a:grpSpLocks/>
          </p:cNvGrpSpPr>
          <p:nvPr/>
        </p:nvGrpSpPr>
        <p:grpSpPr bwMode="auto">
          <a:xfrm rot="912644">
            <a:off x="1085850" y="5715000"/>
            <a:ext cx="1981200" cy="228600"/>
            <a:chOff x="432" y="3888"/>
            <a:chExt cx="1248" cy="144"/>
          </a:xfrm>
        </p:grpSpPr>
        <p:sp>
          <p:nvSpPr>
            <p:cNvPr id="6346" name="Rectangle 202"/>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347" name="Rectangle 203"/>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348" name="Group 204"/>
          <p:cNvGrpSpPr>
            <a:grpSpLocks/>
          </p:cNvGrpSpPr>
          <p:nvPr/>
        </p:nvGrpSpPr>
        <p:grpSpPr bwMode="auto">
          <a:xfrm rot="-1130158">
            <a:off x="1108075" y="6232525"/>
            <a:ext cx="1981200" cy="228600"/>
            <a:chOff x="432" y="3888"/>
            <a:chExt cx="1248" cy="144"/>
          </a:xfrm>
        </p:grpSpPr>
        <p:sp>
          <p:nvSpPr>
            <p:cNvPr id="6349" name="Rectangle 205"/>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350" name="Rectangle 206"/>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11" name="Group 267"/>
          <p:cNvGrpSpPr>
            <a:grpSpLocks/>
          </p:cNvGrpSpPr>
          <p:nvPr/>
        </p:nvGrpSpPr>
        <p:grpSpPr bwMode="auto">
          <a:xfrm>
            <a:off x="1073150" y="5942013"/>
            <a:ext cx="1981200" cy="228600"/>
            <a:chOff x="432" y="3888"/>
            <a:chExt cx="1248" cy="144"/>
          </a:xfrm>
        </p:grpSpPr>
        <p:sp>
          <p:nvSpPr>
            <p:cNvPr id="6412" name="Rectangle 268"/>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13" name="Rectangle 269"/>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14" name="Group 270"/>
          <p:cNvGrpSpPr>
            <a:grpSpLocks/>
          </p:cNvGrpSpPr>
          <p:nvPr/>
        </p:nvGrpSpPr>
        <p:grpSpPr bwMode="auto">
          <a:xfrm rot="-24220067">
            <a:off x="6708775" y="5295900"/>
            <a:ext cx="873125" cy="76200"/>
            <a:chOff x="1802" y="3691"/>
            <a:chExt cx="646" cy="5"/>
          </a:xfrm>
        </p:grpSpPr>
        <p:sp>
          <p:nvSpPr>
            <p:cNvPr id="6415" name="Line 271"/>
            <p:cNvSpPr>
              <a:spLocks noChangeShapeType="1"/>
            </p:cNvSpPr>
            <p:nvPr/>
          </p:nvSpPr>
          <p:spPr bwMode="auto">
            <a:xfrm>
              <a:off x="2160" y="3696"/>
              <a:ext cx="288" cy="0"/>
            </a:xfrm>
            <a:prstGeom prst="line">
              <a:avLst/>
            </a:prstGeom>
            <a:noFill/>
            <a:ln w="38100">
              <a:solidFill>
                <a:schemeClr val="tx1"/>
              </a:solidFill>
              <a:round/>
              <a:headEnd type="oval" w="med" len="med"/>
              <a:tailEnd type="oval" w="med" len="med"/>
            </a:ln>
            <a:effectLst/>
          </p:spPr>
          <p:txBody>
            <a:bodyPr/>
            <a:lstStyle/>
            <a:p>
              <a:endParaRPr lang="vi-VN"/>
            </a:p>
          </p:txBody>
        </p:sp>
        <p:sp>
          <p:nvSpPr>
            <p:cNvPr id="6416" name="Line 272"/>
            <p:cNvSpPr>
              <a:spLocks noChangeShapeType="1"/>
            </p:cNvSpPr>
            <p:nvPr/>
          </p:nvSpPr>
          <p:spPr bwMode="auto">
            <a:xfrm>
              <a:off x="1802" y="3691"/>
              <a:ext cx="288" cy="0"/>
            </a:xfrm>
            <a:prstGeom prst="line">
              <a:avLst/>
            </a:prstGeom>
            <a:noFill/>
            <a:ln w="3175" cap="rnd">
              <a:solidFill>
                <a:schemeClr val="bg1"/>
              </a:solidFill>
              <a:prstDash val="sysDot"/>
              <a:round/>
              <a:headEnd/>
              <a:tailEnd/>
            </a:ln>
            <a:effectLst/>
          </p:spPr>
          <p:txBody>
            <a:bodyPr/>
            <a:lstStyle/>
            <a:p>
              <a:endParaRPr lang="vi-VN"/>
            </a:p>
          </p:txBody>
        </p:sp>
      </p:grpSp>
      <p:grpSp>
        <p:nvGrpSpPr>
          <p:cNvPr id="6417" name="Group 273"/>
          <p:cNvGrpSpPr>
            <a:grpSpLocks/>
          </p:cNvGrpSpPr>
          <p:nvPr/>
        </p:nvGrpSpPr>
        <p:grpSpPr bwMode="auto">
          <a:xfrm>
            <a:off x="5562600" y="5867400"/>
            <a:ext cx="1981200" cy="228600"/>
            <a:chOff x="432" y="3888"/>
            <a:chExt cx="1248" cy="144"/>
          </a:xfrm>
        </p:grpSpPr>
        <p:sp>
          <p:nvSpPr>
            <p:cNvPr id="6418" name="Rectangle 274"/>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19" name="Rectangle 275"/>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20" name="Group 276"/>
          <p:cNvGrpSpPr>
            <a:grpSpLocks/>
          </p:cNvGrpSpPr>
          <p:nvPr/>
        </p:nvGrpSpPr>
        <p:grpSpPr bwMode="auto">
          <a:xfrm>
            <a:off x="4953000" y="4038600"/>
            <a:ext cx="3505200" cy="1447800"/>
            <a:chOff x="1152" y="2623"/>
            <a:chExt cx="2208" cy="912"/>
          </a:xfrm>
        </p:grpSpPr>
        <p:grpSp>
          <p:nvGrpSpPr>
            <p:cNvPr id="6421" name="Group 277"/>
            <p:cNvGrpSpPr>
              <a:grpSpLocks/>
            </p:cNvGrpSpPr>
            <p:nvPr/>
          </p:nvGrpSpPr>
          <p:grpSpPr bwMode="auto">
            <a:xfrm>
              <a:off x="1152" y="2623"/>
              <a:ext cx="2208" cy="912"/>
              <a:chOff x="624" y="1721"/>
              <a:chExt cx="2832" cy="1111"/>
            </a:xfrm>
          </p:grpSpPr>
          <p:sp>
            <p:nvSpPr>
              <p:cNvPr id="6422" name="Line 278"/>
              <p:cNvSpPr>
                <a:spLocks noChangeShapeType="1"/>
              </p:cNvSpPr>
              <p:nvPr/>
            </p:nvSpPr>
            <p:spPr bwMode="auto">
              <a:xfrm flipV="1">
                <a:off x="1567" y="1818"/>
                <a:ext cx="890" cy="0"/>
              </a:xfrm>
              <a:prstGeom prst="line">
                <a:avLst/>
              </a:prstGeom>
              <a:noFill/>
              <a:ln w="38100">
                <a:solidFill>
                  <a:schemeClr val="tx1"/>
                </a:solidFill>
                <a:round/>
                <a:headEnd/>
                <a:tailEnd/>
              </a:ln>
              <a:effectLst/>
            </p:spPr>
            <p:txBody>
              <a:bodyPr/>
              <a:lstStyle/>
              <a:p>
                <a:endParaRPr lang="vi-VN"/>
              </a:p>
            </p:txBody>
          </p:sp>
          <p:sp>
            <p:nvSpPr>
              <p:cNvPr id="6423" name="Rectangle 279"/>
              <p:cNvSpPr>
                <a:spLocks noChangeArrowheads="1"/>
              </p:cNvSpPr>
              <p:nvPr/>
            </p:nvSpPr>
            <p:spPr bwMode="auto">
              <a:xfrm>
                <a:off x="808" y="1721"/>
                <a:ext cx="733" cy="1111"/>
              </a:xfrm>
              <a:prstGeom prst="rect">
                <a:avLst/>
              </a:prstGeom>
              <a:solidFill>
                <a:srgbClr val="66FFFF"/>
              </a:solidFill>
              <a:ln w="38100">
                <a:solidFill>
                  <a:schemeClr val="bg1"/>
                </a:solidFill>
                <a:miter lim="800000"/>
                <a:headEnd/>
                <a:tailEnd/>
              </a:ln>
              <a:effectLst/>
            </p:spPr>
            <p:txBody>
              <a:bodyPr wrap="none" anchor="ctr"/>
              <a:lstStyle/>
              <a:p>
                <a:endParaRPr lang="vi-VN"/>
              </a:p>
            </p:txBody>
          </p:sp>
          <p:sp>
            <p:nvSpPr>
              <p:cNvPr id="6424" name="Freeform 280"/>
              <p:cNvSpPr>
                <a:spLocks/>
              </p:cNvSpPr>
              <p:nvPr/>
            </p:nvSpPr>
            <p:spPr bwMode="auto">
              <a:xfrm>
                <a:off x="624" y="2632"/>
                <a:ext cx="1100" cy="74"/>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solidFill>
                <a:srgbClr val="66FFFF"/>
              </a:solidFill>
              <a:ln w="38100" cmpd="sng">
                <a:solidFill>
                  <a:schemeClr val="tx1"/>
                </a:solidFill>
                <a:round/>
                <a:headEnd/>
                <a:tailEnd/>
              </a:ln>
              <a:effectLst/>
            </p:spPr>
            <p:txBody>
              <a:bodyPr/>
              <a:lstStyle/>
              <a:p>
                <a:endParaRPr lang="vi-VN"/>
              </a:p>
            </p:txBody>
          </p:sp>
          <p:sp>
            <p:nvSpPr>
              <p:cNvPr id="6425" name="Freeform 281"/>
              <p:cNvSpPr>
                <a:spLocks/>
              </p:cNvSpPr>
              <p:nvPr/>
            </p:nvSpPr>
            <p:spPr bwMode="auto">
              <a:xfrm>
                <a:off x="624" y="2521"/>
                <a:ext cx="1100" cy="92"/>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solidFill>
                <a:srgbClr val="66FFFF"/>
              </a:solidFill>
              <a:ln w="38100" cmpd="sng">
                <a:solidFill>
                  <a:schemeClr val="tx1"/>
                </a:solidFill>
                <a:round/>
                <a:headEnd/>
                <a:tailEnd/>
              </a:ln>
              <a:effectLst/>
            </p:spPr>
            <p:txBody>
              <a:bodyPr/>
              <a:lstStyle/>
              <a:p>
                <a:endParaRPr lang="vi-VN"/>
              </a:p>
            </p:txBody>
          </p:sp>
          <p:sp>
            <p:nvSpPr>
              <p:cNvPr id="6426" name="Freeform 282"/>
              <p:cNvSpPr>
                <a:spLocks/>
              </p:cNvSpPr>
              <p:nvPr/>
            </p:nvSpPr>
            <p:spPr bwMode="auto">
              <a:xfrm>
                <a:off x="624" y="2057"/>
                <a:ext cx="1100" cy="7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solidFill>
                <a:srgbClr val="66FFFF"/>
              </a:solidFill>
              <a:ln w="38100" cmpd="sng">
                <a:solidFill>
                  <a:schemeClr val="tx1"/>
                </a:solidFill>
                <a:round/>
                <a:headEnd/>
                <a:tailEnd/>
              </a:ln>
              <a:effectLst/>
            </p:spPr>
            <p:txBody>
              <a:bodyPr/>
              <a:lstStyle/>
              <a:p>
                <a:endParaRPr lang="vi-VN"/>
              </a:p>
            </p:txBody>
          </p:sp>
          <p:sp>
            <p:nvSpPr>
              <p:cNvPr id="6427" name="Freeform 283"/>
              <p:cNvSpPr>
                <a:spLocks/>
              </p:cNvSpPr>
              <p:nvPr/>
            </p:nvSpPr>
            <p:spPr bwMode="auto">
              <a:xfrm>
                <a:off x="624" y="2169"/>
                <a:ext cx="1100" cy="92"/>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solidFill>
                <a:srgbClr val="66FFFF"/>
              </a:solidFill>
              <a:ln w="38100" cmpd="sng">
                <a:solidFill>
                  <a:schemeClr val="tx1"/>
                </a:solidFill>
                <a:round/>
                <a:headEnd/>
                <a:tailEnd/>
              </a:ln>
              <a:effectLst/>
            </p:spPr>
            <p:txBody>
              <a:bodyPr/>
              <a:lstStyle/>
              <a:p>
                <a:endParaRPr lang="vi-VN"/>
              </a:p>
            </p:txBody>
          </p:sp>
          <p:sp>
            <p:nvSpPr>
              <p:cNvPr id="6428" name="Freeform 284"/>
              <p:cNvSpPr>
                <a:spLocks/>
              </p:cNvSpPr>
              <p:nvPr/>
            </p:nvSpPr>
            <p:spPr bwMode="auto">
              <a:xfrm>
                <a:off x="624" y="1928"/>
                <a:ext cx="1100" cy="74"/>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solidFill>
                <a:srgbClr val="66FFFF"/>
              </a:solidFill>
              <a:ln w="38100" cmpd="sng">
                <a:solidFill>
                  <a:schemeClr val="tx1"/>
                </a:solidFill>
                <a:round/>
                <a:headEnd/>
                <a:tailEnd/>
              </a:ln>
              <a:effectLst/>
            </p:spPr>
            <p:txBody>
              <a:bodyPr/>
              <a:lstStyle/>
              <a:p>
                <a:endParaRPr lang="vi-VN"/>
              </a:p>
            </p:txBody>
          </p:sp>
          <p:sp>
            <p:nvSpPr>
              <p:cNvPr id="6429" name="Freeform 285"/>
              <p:cNvSpPr>
                <a:spLocks/>
              </p:cNvSpPr>
              <p:nvPr/>
            </p:nvSpPr>
            <p:spPr bwMode="auto">
              <a:xfrm>
                <a:off x="624" y="2409"/>
                <a:ext cx="1100" cy="7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solidFill>
                <a:srgbClr val="66FFFF"/>
              </a:solidFill>
              <a:ln w="38100" cmpd="sng">
                <a:solidFill>
                  <a:schemeClr val="tx1"/>
                </a:solidFill>
                <a:round/>
                <a:headEnd/>
                <a:tailEnd/>
              </a:ln>
              <a:effectLst/>
            </p:spPr>
            <p:txBody>
              <a:bodyPr/>
              <a:lstStyle/>
              <a:p>
                <a:endParaRPr lang="vi-VN"/>
              </a:p>
            </p:txBody>
          </p:sp>
          <p:sp>
            <p:nvSpPr>
              <p:cNvPr id="6430" name="Freeform 286"/>
              <p:cNvSpPr>
                <a:spLocks/>
              </p:cNvSpPr>
              <p:nvPr/>
            </p:nvSpPr>
            <p:spPr bwMode="auto">
              <a:xfrm>
                <a:off x="624" y="2298"/>
                <a:ext cx="1100" cy="93"/>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solidFill>
                <a:srgbClr val="66FFFF"/>
              </a:solidFill>
              <a:ln w="38100" cmpd="sng">
                <a:solidFill>
                  <a:schemeClr val="tx1"/>
                </a:solidFill>
                <a:round/>
                <a:headEnd/>
                <a:tailEnd/>
              </a:ln>
              <a:effectLst/>
            </p:spPr>
            <p:txBody>
              <a:bodyPr/>
              <a:lstStyle/>
              <a:p>
                <a:endParaRPr lang="vi-VN"/>
              </a:p>
            </p:txBody>
          </p:sp>
          <p:sp>
            <p:nvSpPr>
              <p:cNvPr id="6431" name="Line 287"/>
              <p:cNvSpPr>
                <a:spLocks noChangeShapeType="1"/>
              </p:cNvSpPr>
              <p:nvPr/>
            </p:nvSpPr>
            <p:spPr bwMode="auto">
              <a:xfrm>
                <a:off x="1541" y="2706"/>
                <a:ext cx="864" cy="0"/>
              </a:xfrm>
              <a:prstGeom prst="line">
                <a:avLst/>
              </a:prstGeom>
              <a:noFill/>
              <a:ln w="38100">
                <a:solidFill>
                  <a:schemeClr val="tx1"/>
                </a:solidFill>
                <a:round/>
                <a:headEnd/>
                <a:tailEnd type="oval" w="med" len="med"/>
              </a:ln>
              <a:effectLst/>
            </p:spPr>
            <p:txBody>
              <a:bodyPr/>
              <a:lstStyle/>
              <a:p>
                <a:endParaRPr lang="vi-VN"/>
              </a:p>
            </p:txBody>
          </p:sp>
          <p:sp>
            <p:nvSpPr>
              <p:cNvPr id="6432" name="Freeform 288"/>
              <p:cNvSpPr>
                <a:spLocks/>
              </p:cNvSpPr>
              <p:nvPr/>
            </p:nvSpPr>
            <p:spPr bwMode="auto">
              <a:xfrm>
                <a:off x="624" y="1817"/>
                <a:ext cx="969" cy="55"/>
              </a:xfrm>
              <a:custGeom>
                <a:avLst/>
                <a:gdLst/>
                <a:ahLst/>
                <a:cxnLst>
                  <a:cxn ang="0">
                    <a:pos x="336" y="144"/>
                  </a:cxn>
                  <a:cxn ang="0">
                    <a:pos x="240" y="96"/>
                  </a:cxn>
                  <a:cxn ang="0">
                    <a:pos x="1776" y="0"/>
                  </a:cxn>
                </a:cxnLst>
                <a:rect l="0" t="0" r="r" b="b"/>
                <a:pathLst>
                  <a:path w="1776" h="144">
                    <a:moveTo>
                      <a:pt x="336" y="144"/>
                    </a:moveTo>
                    <a:cubicBezTo>
                      <a:pt x="168" y="132"/>
                      <a:pt x="0" y="120"/>
                      <a:pt x="240" y="96"/>
                    </a:cubicBezTo>
                    <a:cubicBezTo>
                      <a:pt x="480" y="72"/>
                      <a:pt x="1520" y="16"/>
                      <a:pt x="1776" y="0"/>
                    </a:cubicBezTo>
                  </a:path>
                </a:pathLst>
              </a:custGeom>
              <a:solidFill>
                <a:srgbClr val="66FFFF"/>
              </a:solidFill>
              <a:ln w="38100" cmpd="sng">
                <a:solidFill>
                  <a:schemeClr val="tx1"/>
                </a:solidFill>
                <a:round/>
                <a:headEnd/>
                <a:tailEnd/>
              </a:ln>
              <a:effectLst/>
            </p:spPr>
            <p:txBody>
              <a:bodyPr/>
              <a:lstStyle/>
              <a:p>
                <a:endParaRPr lang="vi-VN"/>
              </a:p>
            </p:txBody>
          </p:sp>
          <p:sp>
            <p:nvSpPr>
              <p:cNvPr id="6433" name="Line 289"/>
              <p:cNvSpPr>
                <a:spLocks noChangeShapeType="1"/>
              </p:cNvSpPr>
              <p:nvPr/>
            </p:nvSpPr>
            <p:spPr bwMode="auto">
              <a:xfrm flipV="1">
                <a:off x="2381" y="1817"/>
                <a:ext cx="967" cy="7"/>
              </a:xfrm>
              <a:prstGeom prst="line">
                <a:avLst/>
              </a:prstGeom>
              <a:noFill/>
              <a:ln w="38100">
                <a:solidFill>
                  <a:schemeClr val="tx1"/>
                </a:solidFill>
                <a:round/>
                <a:headEnd/>
                <a:tailEnd/>
              </a:ln>
              <a:effectLst/>
            </p:spPr>
            <p:txBody>
              <a:bodyPr/>
              <a:lstStyle/>
              <a:p>
                <a:endParaRPr lang="vi-VN"/>
              </a:p>
            </p:txBody>
          </p:sp>
          <p:sp>
            <p:nvSpPr>
              <p:cNvPr id="6434" name="Line 290"/>
              <p:cNvSpPr>
                <a:spLocks noChangeShapeType="1"/>
              </p:cNvSpPr>
              <p:nvPr/>
            </p:nvSpPr>
            <p:spPr bwMode="auto">
              <a:xfrm>
                <a:off x="3348" y="1817"/>
                <a:ext cx="0" cy="247"/>
              </a:xfrm>
              <a:prstGeom prst="line">
                <a:avLst/>
              </a:prstGeom>
              <a:noFill/>
              <a:ln w="38100">
                <a:solidFill>
                  <a:schemeClr val="tx1"/>
                </a:solidFill>
                <a:round/>
                <a:headEnd/>
                <a:tailEnd type="oval" w="sm" len="sm"/>
              </a:ln>
              <a:effectLst/>
            </p:spPr>
            <p:txBody>
              <a:bodyPr/>
              <a:lstStyle/>
              <a:p>
                <a:endParaRPr lang="vi-VN"/>
              </a:p>
            </p:txBody>
          </p:sp>
          <p:sp>
            <p:nvSpPr>
              <p:cNvPr id="6435" name="Line 291"/>
              <p:cNvSpPr>
                <a:spLocks noChangeShapeType="1"/>
              </p:cNvSpPr>
              <p:nvPr/>
            </p:nvSpPr>
            <p:spPr bwMode="auto">
              <a:xfrm>
                <a:off x="2772" y="2706"/>
                <a:ext cx="576" cy="0"/>
              </a:xfrm>
              <a:prstGeom prst="line">
                <a:avLst/>
              </a:prstGeom>
              <a:noFill/>
              <a:ln w="38100">
                <a:solidFill>
                  <a:schemeClr val="tx1"/>
                </a:solidFill>
                <a:round/>
                <a:headEnd type="oval" w="med" len="med"/>
                <a:tailEnd/>
              </a:ln>
              <a:effectLst/>
            </p:spPr>
            <p:txBody>
              <a:bodyPr/>
              <a:lstStyle/>
              <a:p>
                <a:endParaRPr lang="vi-VN"/>
              </a:p>
            </p:txBody>
          </p:sp>
          <p:sp>
            <p:nvSpPr>
              <p:cNvPr id="6436" name="Line 292"/>
              <p:cNvSpPr>
                <a:spLocks noChangeShapeType="1"/>
              </p:cNvSpPr>
              <p:nvPr/>
            </p:nvSpPr>
            <p:spPr bwMode="auto">
              <a:xfrm>
                <a:off x="3348" y="2470"/>
                <a:ext cx="0" cy="247"/>
              </a:xfrm>
              <a:prstGeom prst="line">
                <a:avLst/>
              </a:prstGeom>
              <a:noFill/>
              <a:ln w="38100">
                <a:solidFill>
                  <a:schemeClr val="tx1"/>
                </a:solidFill>
                <a:round/>
                <a:headEnd type="oval" w="sm" len="sm"/>
                <a:tailEnd/>
              </a:ln>
              <a:effectLst/>
            </p:spPr>
            <p:txBody>
              <a:bodyPr/>
              <a:lstStyle/>
              <a:p>
                <a:endParaRPr lang="vi-VN"/>
              </a:p>
            </p:txBody>
          </p:sp>
          <p:sp>
            <p:nvSpPr>
              <p:cNvPr id="6437" name="Freeform 293"/>
              <p:cNvSpPr>
                <a:spLocks/>
              </p:cNvSpPr>
              <p:nvPr/>
            </p:nvSpPr>
            <p:spPr bwMode="auto">
              <a:xfrm>
                <a:off x="3241" y="2256"/>
                <a:ext cx="215" cy="96"/>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solidFill>
                <a:srgbClr val="66FFFF"/>
              </a:solidFill>
              <a:ln w="38100" cmpd="sng">
                <a:solidFill>
                  <a:schemeClr val="tx1"/>
                </a:solidFill>
                <a:round/>
                <a:headEnd/>
                <a:tailEnd/>
              </a:ln>
              <a:effectLst/>
            </p:spPr>
            <p:txBody>
              <a:bodyPr/>
              <a:lstStyle/>
              <a:p>
                <a:endParaRPr lang="vi-VN"/>
              </a:p>
            </p:txBody>
          </p:sp>
        </p:grpSp>
        <p:sp>
          <p:nvSpPr>
            <p:cNvPr id="6438" name="Text Box 294"/>
            <p:cNvSpPr txBox="1">
              <a:spLocks noChangeArrowheads="1"/>
            </p:cNvSpPr>
            <p:nvPr/>
          </p:nvSpPr>
          <p:spPr bwMode="auto">
            <a:xfrm>
              <a:off x="2832" y="2967"/>
              <a:ext cx="336" cy="231"/>
            </a:xfrm>
            <a:prstGeom prst="rect">
              <a:avLst/>
            </a:prstGeom>
            <a:solidFill>
              <a:schemeClr val="bg1"/>
            </a:solidFill>
            <a:ln w="9525">
              <a:noFill/>
              <a:miter lim="800000"/>
              <a:headEnd/>
              <a:tailEnd/>
            </a:ln>
            <a:effectLst/>
          </p:spPr>
          <p:txBody>
            <a:bodyPr>
              <a:spAutoFit/>
            </a:bodyPr>
            <a:lstStyle/>
            <a:p>
              <a:pPr>
                <a:spcBef>
                  <a:spcPct val="50000"/>
                </a:spcBef>
              </a:pPr>
              <a:r>
                <a:rPr lang="en-US" sz="1800">
                  <a:latin typeface="Arial" charset="0"/>
                </a:rPr>
                <a:t>6V</a:t>
              </a:r>
            </a:p>
          </p:txBody>
        </p:sp>
      </p:grpSp>
      <p:grpSp>
        <p:nvGrpSpPr>
          <p:cNvPr id="6439" name="Group 295"/>
          <p:cNvGrpSpPr>
            <a:grpSpLocks/>
          </p:cNvGrpSpPr>
          <p:nvPr/>
        </p:nvGrpSpPr>
        <p:grpSpPr bwMode="auto">
          <a:xfrm rot="761975">
            <a:off x="5595938" y="5659438"/>
            <a:ext cx="1981200" cy="228600"/>
            <a:chOff x="432" y="3888"/>
            <a:chExt cx="1248" cy="144"/>
          </a:xfrm>
        </p:grpSpPr>
        <p:sp>
          <p:nvSpPr>
            <p:cNvPr id="6440" name="Rectangle 296"/>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41" name="Rectangle 297"/>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42" name="Group 298"/>
          <p:cNvGrpSpPr>
            <a:grpSpLocks/>
          </p:cNvGrpSpPr>
          <p:nvPr/>
        </p:nvGrpSpPr>
        <p:grpSpPr bwMode="auto">
          <a:xfrm rot="-819025">
            <a:off x="5603875" y="6075363"/>
            <a:ext cx="1981200" cy="228600"/>
            <a:chOff x="432" y="3888"/>
            <a:chExt cx="1248" cy="144"/>
          </a:xfrm>
        </p:grpSpPr>
        <p:sp>
          <p:nvSpPr>
            <p:cNvPr id="6443" name="Rectangle 299"/>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44" name="Rectangle 300"/>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sp>
        <p:nvSpPr>
          <p:cNvPr id="6445" name="Text Box 301"/>
          <p:cNvSpPr txBox="1">
            <a:spLocks noChangeArrowheads="1"/>
          </p:cNvSpPr>
          <p:nvPr/>
        </p:nvSpPr>
        <p:spPr bwMode="auto">
          <a:xfrm>
            <a:off x="6858000" y="4891088"/>
            <a:ext cx="381000" cy="366712"/>
          </a:xfrm>
          <a:prstGeom prst="rect">
            <a:avLst/>
          </a:prstGeom>
          <a:noFill/>
          <a:ln w="9525">
            <a:noFill/>
            <a:miter lim="800000"/>
            <a:headEnd/>
            <a:tailEnd/>
          </a:ln>
          <a:effectLst/>
        </p:spPr>
        <p:txBody>
          <a:bodyPr>
            <a:spAutoFit/>
          </a:bodyPr>
          <a:lstStyle/>
          <a:p>
            <a:pPr>
              <a:spcBef>
                <a:spcPct val="50000"/>
              </a:spcBef>
            </a:pPr>
            <a:r>
              <a:rPr lang="en-US" sz="1800" b="1">
                <a:latin typeface="Arial" charset="0"/>
              </a:rPr>
              <a:t>K</a:t>
            </a:r>
          </a:p>
        </p:txBody>
      </p:sp>
      <p:sp>
        <p:nvSpPr>
          <p:cNvPr id="6447" name="Rectangle 303"/>
          <p:cNvSpPr>
            <a:spLocks noChangeArrowheads="1"/>
          </p:cNvSpPr>
          <p:nvPr/>
        </p:nvSpPr>
        <p:spPr bwMode="auto">
          <a:xfrm>
            <a:off x="726123" y="1763904"/>
            <a:ext cx="8380866" cy="461665"/>
          </a:xfrm>
          <a:prstGeom prst="rect">
            <a:avLst/>
          </a:prstGeom>
          <a:noFill/>
          <a:ln w="9525">
            <a:noFill/>
            <a:miter lim="800000"/>
            <a:headEnd/>
            <a:tailEnd/>
          </a:ln>
          <a:effectLst/>
        </p:spPr>
        <p:txBody>
          <a:bodyPr wrap="square">
            <a:spAutoFit/>
          </a:bodyPr>
          <a:lstStyle/>
          <a:p>
            <a:r>
              <a:rPr lang="en-US" sz="2400" i="1">
                <a:latin typeface="Times New Roman" panose="02020603050405020304" pitchFamily="18" charset="0"/>
                <a:cs typeface="Times New Roman" panose="02020603050405020304" pitchFamily="18" charset="0"/>
              </a:rPr>
              <a:t>Thay nguồn điện 1 chiều bằng nguồn điện xoay chiều 6V</a:t>
            </a:r>
          </a:p>
        </p:txBody>
      </p:sp>
      <p:sp>
        <p:nvSpPr>
          <p:cNvPr id="6448" name="Text Box 304"/>
          <p:cNvSpPr txBox="1">
            <a:spLocks noChangeArrowheads="1"/>
          </p:cNvSpPr>
          <p:nvPr/>
        </p:nvSpPr>
        <p:spPr bwMode="auto">
          <a:xfrm>
            <a:off x="726123" y="2204639"/>
            <a:ext cx="8454086" cy="830997"/>
          </a:xfrm>
          <a:prstGeom prst="rect">
            <a:avLst/>
          </a:prstGeom>
          <a:noFill/>
          <a:ln w="9525">
            <a:noFill/>
            <a:miter lim="800000"/>
            <a:headEnd/>
            <a:tailEnd/>
          </a:ln>
          <a:effectLst/>
        </p:spPr>
        <p:txBody>
          <a:bodyPr wrap="square">
            <a:spAutoFit/>
          </a:bodyPr>
          <a:lstStyle/>
          <a:p>
            <a:r>
              <a:rPr lang="vi-VN" sz="2400" i="1" dirty="0">
                <a:latin typeface="Times New Roman" panose="02020603050405020304" pitchFamily="18" charset="0"/>
                <a:cs typeface="Times New Roman" panose="02020603050405020304" pitchFamily="18" charset="0"/>
              </a:rPr>
              <a:t>Hiện tượng xảy ra với thanh nam châm có gì khác so với trưường hợp dùng nguồn điện một chiều? Giải thích vì sao?</a:t>
            </a:r>
          </a:p>
        </p:txBody>
      </p:sp>
      <p:grpSp>
        <p:nvGrpSpPr>
          <p:cNvPr id="6473" name="Group 329"/>
          <p:cNvGrpSpPr>
            <a:grpSpLocks/>
          </p:cNvGrpSpPr>
          <p:nvPr/>
        </p:nvGrpSpPr>
        <p:grpSpPr bwMode="auto">
          <a:xfrm rot="761975">
            <a:off x="5603875" y="5659438"/>
            <a:ext cx="1981200" cy="228600"/>
            <a:chOff x="432" y="3888"/>
            <a:chExt cx="1248" cy="144"/>
          </a:xfrm>
        </p:grpSpPr>
        <p:sp>
          <p:nvSpPr>
            <p:cNvPr id="6474" name="Rectangle 330"/>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75" name="Rectangle 331"/>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76" name="Group 332"/>
          <p:cNvGrpSpPr>
            <a:grpSpLocks/>
          </p:cNvGrpSpPr>
          <p:nvPr/>
        </p:nvGrpSpPr>
        <p:grpSpPr bwMode="auto">
          <a:xfrm rot="-819025">
            <a:off x="5618163" y="6075363"/>
            <a:ext cx="1981200" cy="228600"/>
            <a:chOff x="432" y="3888"/>
            <a:chExt cx="1248" cy="144"/>
          </a:xfrm>
        </p:grpSpPr>
        <p:sp>
          <p:nvSpPr>
            <p:cNvPr id="6477" name="Rectangle 333"/>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78" name="Rectangle 334"/>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79" name="Group 335"/>
          <p:cNvGrpSpPr>
            <a:grpSpLocks/>
          </p:cNvGrpSpPr>
          <p:nvPr/>
        </p:nvGrpSpPr>
        <p:grpSpPr bwMode="auto">
          <a:xfrm rot="761975">
            <a:off x="5618163" y="5653088"/>
            <a:ext cx="1981200" cy="228600"/>
            <a:chOff x="432" y="3888"/>
            <a:chExt cx="1248" cy="144"/>
          </a:xfrm>
        </p:grpSpPr>
        <p:sp>
          <p:nvSpPr>
            <p:cNvPr id="6480" name="Rectangle 336"/>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81" name="Rectangle 337"/>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82" name="Group 338"/>
          <p:cNvGrpSpPr>
            <a:grpSpLocks/>
          </p:cNvGrpSpPr>
          <p:nvPr/>
        </p:nvGrpSpPr>
        <p:grpSpPr bwMode="auto">
          <a:xfrm rot="-819025">
            <a:off x="5618163" y="6075363"/>
            <a:ext cx="1981200" cy="228600"/>
            <a:chOff x="432" y="3888"/>
            <a:chExt cx="1248" cy="144"/>
          </a:xfrm>
        </p:grpSpPr>
        <p:sp>
          <p:nvSpPr>
            <p:cNvPr id="6483" name="Rectangle 339"/>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84" name="Rectangle 340"/>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85" name="Group 341"/>
          <p:cNvGrpSpPr>
            <a:grpSpLocks/>
          </p:cNvGrpSpPr>
          <p:nvPr/>
        </p:nvGrpSpPr>
        <p:grpSpPr bwMode="auto">
          <a:xfrm rot="761975">
            <a:off x="5618163" y="5659438"/>
            <a:ext cx="1981200" cy="228600"/>
            <a:chOff x="432" y="3888"/>
            <a:chExt cx="1248" cy="144"/>
          </a:xfrm>
        </p:grpSpPr>
        <p:sp>
          <p:nvSpPr>
            <p:cNvPr id="6486" name="Rectangle 342"/>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87" name="Rectangle 343"/>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88" name="Group 344"/>
          <p:cNvGrpSpPr>
            <a:grpSpLocks/>
          </p:cNvGrpSpPr>
          <p:nvPr/>
        </p:nvGrpSpPr>
        <p:grpSpPr bwMode="auto">
          <a:xfrm rot="-819025">
            <a:off x="5618163" y="6075363"/>
            <a:ext cx="1981200" cy="228600"/>
            <a:chOff x="432" y="3888"/>
            <a:chExt cx="1248" cy="144"/>
          </a:xfrm>
        </p:grpSpPr>
        <p:sp>
          <p:nvSpPr>
            <p:cNvPr id="6489" name="Rectangle 345"/>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90" name="Rectangle 346"/>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91" name="Group 347"/>
          <p:cNvGrpSpPr>
            <a:grpSpLocks/>
          </p:cNvGrpSpPr>
          <p:nvPr/>
        </p:nvGrpSpPr>
        <p:grpSpPr bwMode="auto">
          <a:xfrm rot="761975">
            <a:off x="5618163" y="5653088"/>
            <a:ext cx="1981200" cy="228600"/>
            <a:chOff x="432" y="3888"/>
            <a:chExt cx="1248" cy="144"/>
          </a:xfrm>
        </p:grpSpPr>
        <p:sp>
          <p:nvSpPr>
            <p:cNvPr id="6492" name="Rectangle 348"/>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93" name="Rectangle 349"/>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94" name="Group 350"/>
          <p:cNvGrpSpPr>
            <a:grpSpLocks/>
          </p:cNvGrpSpPr>
          <p:nvPr/>
        </p:nvGrpSpPr>
        <p:grpSpPr bwMode="auto">
          <a:xfrm rot="-819025">
            <a:off x="5618163" y="6075363"/>
            <a:ext cx="1981200" cy="228600"/>
            <a:chOff x="432" y="3888"/>
            <a:chExt cx="1248" cy="144"/>
          </a:xfrm>
        </p:grpSpPr>
        <p:sp>
          <p:nvSpPr>
            <p:cNvPr id="6495" name="Rectangle 351"/>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96" name="Rectangle 352"/>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497" name="Group 353"/>
          <p:cNvGrpSpPr>
            <a:grpSpLocks/>
          </p:cNvGrpSpPr>
          <p:nvPr/>
        </p:nvGrpSpPr>
        <p:grpSpPr bwMode="auto">
          <a:xfrm rot="761975">
            <a:off x="5618163" y="5659438"/>
            <a:ext cx="1981200" cy="228600"/>
            <a:chOff x="432" y="3888"/>
            <a:chExt cx="1248" cy="144"/>
          </a:xfrm>
        </p:grpSpPr>
        <p:sp>
          <p:nvSpPr>
            <p:cNvPr id="6498" name="Rectangle 354"/>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499" name="Rectangle 355"/>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500" name="Group 356"/>
          <p:cNvGrpSpPr>
            <a:grpSpLocks/>
          </p:cNvGrpSpPr>
          <p:nvPr/>
        </p:nvGrpSpPr>
        <p:grpSpPr bwMode="auto">
          <a:xfrm rot="-819025">
            <a:off x="5618163" y="6075363"/>
            <a:ext cx="1981200" cy="228600"/>
            <a:chOff x="432" y="3888"/>
            <a:chExt cx="1248" cy="144"/>
          </a:xfrm>
        </p:grpSpPr>
        <p:sp>
          <p:nvSpPr>
            <p:cNvPr id="6501" name="Rectangle 357"/>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502" name="Rectangle 358"/>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503" name="Group 359"/>
          <p:cNvGrpSpPr>
            <a:grpSpLocks/>
          </p:cNvGrpSpPr>
          <p:nvPr/>
        </p:nvGrpSpPr>
        <p:grpSpPr bwMode="auto">
          <a:xfrm rot="761975">
            <a:off x="5618163" y="5659438"/>
            <a:ext cx="1981200" cy="228600"/>
            <a:chOff x="432" y="3888"/>
            <a:chExt cx="1248" cy="144"/>
          </a:xfrm>
        </p:grpSpPr>
        <p:sp>
          <p:nvSpPr>
            <p:cNvPr id="6504" name="Rectangle 360"/>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505" name="Rectangle 361"/>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506" name="Group 362"/>
          <p:cNvGrpSpPr>
            <a:grpSpLocks/>
          </p:cNvGrpSpPr>
          <p:nvPr/>
        </p:nvGrpSpPr>
        <p:grpSpPr bwMode="auto">
          <a:xfrm rot="-819025">
            <a:off x="5618163" y="6075363"/>
            <a:ext cx="1981200" cy="228600"/>
            <a:chOff x="432" y="3888"/>
            <a:chExt cx="1248" cy="144"/>
          </a:xfrm>
        </p:grpSpPr>
        <p:sp>
          <p:nvSpPr>
            <p:cNvPr id="6507" name="Rectangle 363"/>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508" name="Rectangle 364"/>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509" name="Group 365"/>
          <p:cNvGrpSpPr>
            <a:grpSpLocks/>
          </p:cNvGrpSpPr>
          <p:nvPr/>
        </p:nvGrpSpPr>
        <p:grpSpPr bwMode="auto">
          <a:xfrm rot="761975">
            <a:off x="5611813" y="5653088"/>
            <a:ext cx="1981200" cy="228600"/>
            <a:chOff x="432" y="3888"/>
            <a:chExt cx="1248" cy="144"/>
          </a:xfrm>
        </p:grpSpPr>
        <p:sp>
          <p:nvSpPr>
            <p:cNvPr id="6510" name="Rectangle 366"/>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511" name="Rectangle 367"/>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512" name="Group 368"/>
          <p:cNvGrpSpPr>
            <a:grpSpLocks/>
          </p:cNvGrpSpPr>
          <p:nvPr/>
        </p:nvGrpSpPr>
        <p:grpSpPr bwMode="auto">
          <a:xfrm rot="-819025">
            <a:off x="5618163" y="6075363"/>
            <a:ext cx="1981200" cy="228600"/>
            <a:chOff x="432" y="3888"/>
            <a:chExt cx="1248" cy="144"/>
          </a:xfrm>
        </p:grpSpPr>
        <p:sp>
          <p:nvSpPr>
            <p:cNvPr id="6513" name="Rectangle 369"/>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514" name="Rectangle 370"/>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515" name="Group 371"/>
          <p:cNvGrpSpPr>
            <a:grpSpLocks/>
          </p:cNvGrpSpPr>
          <p:nvPr/>
        </p:nvGrpSpPr>
        <p:grpSpPr bwMode="auto">
          <a:xfrm rot="761975">
            <a:off x="5618163" y="5659438"/>
            <a:ext cx="1981200" cy="228600"/>
            <a:chOff x="432" y="3888"/>
            <a:chExt cx="1248" cy="144"/>
          </a:xfrm>
        </p:grpSpPr>
        <p:sp>
          <p:nvSpPr>
            <p:cNvPr id="6516" name="Rectangle 372"/>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517" name="Rectangle 373"/>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518" name="Group 374"/>
          <p:cNvGrpSpPr>
            <a:grpSpLocks/>
          </p:cNvGrpSpPr>
          <p:nvPr/>
        </p:nvGrpSpPr>
        <p:grpSpPr bwMode="auto">
          <a:xfrm rot="-819025">
            <a:off x="5618163" y="6075363"/>
            <a:ext cx="1981200" cy="228600"/>
            <a:chOff x="432" y="3888"/>
            <a:chExt cx="1248" cy="144"/>
          </a:xfrm>
        </p:grpSpPr>
        <p:sp>
          <p:nvSpPr>
            <p:cNvPr id="6519" name="Rectangle 375"/>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520" name="Rectangle 376"/>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grpSp>
        <p:nvGrpSpPr>
          <p:cNvPr id="6521" name="Group 377"/>
          <p:cNvGrpSpPr>
            <a:grpSpLocks/>
          </p:cNvGrpSpPr>
          <p:nvPr/>
        </p:nvGrpSpPr>
        <p:grpSpPr bwMode="auto">
          <a:xfrm>
            <a:off x="5583238" y="5867400"/>
            <a:ext cx="1981200" cy="228600"/>
            <a:chOff x="432" y="3888"/>
            <a:chExt cx="1248" cy="144"/>
          </a:xfrm>
        </p:grpSpPr>
        <p:sp>
          <p:nvSpPr>
            <p:cNvPr id="6522" name="Rectangle 378"/>
            <p:cNvSpPr>
              <a:spLocks noChangeArrowheads="1"/>
            </p:cNvSpPr>
            <p:nvPr/>
          </p:nvSpPr>
          <p:spPr bwMode="auto">
            <a:xfrm>
              <a:off x="432" y="3888"/>
              <a:ext cx="624" cy="144"/>
            </a:xfrm>
            <a:prstGeom prst="rect">
              <a:avLst/>
            </a:prstGeom>
            <a:solidFill>
              <a:srgbClr val="FF0000"/>
            </a:solidFill>
            <a:ln w="9525">
              <a:solidFill>
                <a:schemeClr val="tx1"/>
              </a:solidFill>
              <a:miter lim="800000"/>
              <a:headEnd/>
              <a:tailEnd/>
            </a:ln>
            <a:effectLst/>
          </p:spPr>
          <p:txBody>
            <a:bodyPr wrap="none" anchor="ctr"/>
            <a:lstStyle/>
            <a:p>
              <a:endParaRPr lang="vi-VN"/>
            </a:p>
          </p:txBody>
        </p:sp>
        <p:sp>
          <p:nvSpPr>
            <p:cNvPr id="6523" name="Rectangle 379"/>
            <p:cNvSpPr>
              <a:spLocks noChangeArrowheads="1"/>
            </p:cNvSpPr>
            <p:nvPr/>
          </p:nvSpPr>
          <p:spPr bwMode="auto">
            <a:xfrm>
              <a:off x="1056" y="3888"/>
              <a:ext cx="624" cy="144"/>
            </a:xfrm>
            <a:prstGeom prst="rect">
              <a:avLst/>
            </a:prstGeom>
            <a:solidFill>
              <a:srgbClr val="3333FF"/>
            </a:solidFill>
            <a:ln w="9525">
              <a:solidFill>
                <a:schemeClr val="tx1"/>
              </a:solidFill>
              <a:miter lim="800000"/>
              <a:headEnd/>
              <a:tailEnd/>
            </a:ln>
            <a:effectLst/>
          </p:spPr>
          <p:txBody>
            <a:bodyPr wrap="none" anchor="ctr"/>
            <a:lstStyle/>
            <a:p>
              <a:endParaRPr lang="vi-VN"/>
            </a:p>
          </p:txBody>
        </p:sp>
      </p:grpSp>
      <p:sp>
        <p:nvSpPr>
          <p:cNvPr id="6544" name="Text Box 400"/>
          <p:cNvSpPr txBox="1">
            <a:spLocks noChangeArrowheads="1"/>
          </p:cNvSpPr>
          <p:nvPr/>
        </p:nvSpPr>
        <p:spPr bwMode="auto">
          <a:xfrm>
            <a:off x="2382838" y="4852988"/>
            <a:ext cx="381000" cy="366712"/>
          </a:xfrm>
          <a:prstGeom prst="rect">
            <a:avLst/>
          </a:prstGeom>
          <a:noFill/>
          <a:ln w="9525">
            <a:noFill/>
            <a:miter lim="800000"/>
            <a:headEnd/>
            <a:tailEnd/>
          </a:ln>
          <a:effectLst/>
        </p:spPr>
        <p:txBody>
          <a:bodyPr>
            <a:spAutoFit/>
          </a:bodyPr>
          <a:lstStyle/>
          <a:p>
            <a:pPr>
              <a:spcBef>
                <a:spcPct val="50000"/>
              </a:spcBef>
            </a:pPr>
            <a:r>
              <a:rPr lang="en-US" sz="1800" b="1">
                <a:latin typeface="Arial" charset="0"/>
              </a:rPr>
              <a:t>K</a:t>
            </a:r>
          </a:p>
        </p:txBody>
      </p:sp>
      <p:sp>
        <p:nvSpPr>
          <p:cNvPr id="6546" name="Text Box 402"/>
          <p:cNvSpPr txBox="1">
            <a:spLocks noChangeArrowheads="1"/>
          </p:cNvSpPr>
          <p:nvPr/>
        </p:nvSpPr>
        <p:spPr bwMode="auto">
          <a:xfrm>
            <a:off x="734420" y="1019059"/>
            <a:ext cx="8372569" cy="830997"/>
          </a:xfrm>
          <a:prstGeom prst="rect">
            <a:avLst/>
          </a:prstGeom>
          <a:noFill/>
          <a:ln w="9525">
            <a:noFill/>
            <a:miter lim="800000"/>
            <a:headEnd/>
            <a:tailEnd/>
          </a:ln>
          <a:effectLst/>
        </p:spPr>
        <p:txBody>
          <a:bodyPr wrap="square">
            <a:spAutoFit/>
          </a:bodyPr>
          <a:lstStyle/>
          <a:p>
            <a:r>
              <a:rPr lang="vi-VN" sz="2400" i="1" dirty="0">
                <a:latin typeface="Times New Roman" panose="02020603050405020304" pitchFamily="18" charset="0"/>
                <a:cs typeface="Times New Roman" panose="02020603050405020304" pitchFamily="18" charset="0"/>
              </a:rPr>
              <a:t>Hãy quan sát TN và cho biết hiện </a:t>
            </a:r>
            <a:r>
              <a:rPr lang="vi-VN" sz="2400" i="1" dirty="0" smtClean="0">
                <a:latin typeface="Times New Roman" panose="02020603050405020304" pitchFamily="18" charset="0"/>
                <a:cs typeface="Times New Roman" panose="02020603050405020304" pitchFamily="18" charset="0"/>
              </a:rPr>
              <a:t>tượng </a:t>
            </a:r>
            <a:r>
              <a:rPr lang="vi-VN" sz="2400" i="1" dirty="0">
                <a:latin typeface="Times New Roman" panose="02020603050405020304" pitchFamily="18" charset="0"/>
                <a:cs typeface="Times New Roman" panose="02020603050405020304" pitchFamily="18" charset="0"/>
              </a:rPr>
              <a:t>gì xảy ra khi ta đổi chiều dòng điện?</a:t>
            </a:r>
          </a:p>
        </p:txBody>
      </p:sp>
      <p:sp>
        <p:nvSpPr>
          <p:cNvPr id="6553" name="Text Box 409"/>
          <p:cNvSpPr txBox="1">
            <a:spLocks noChangeArrowheads="1"/>
          </p:cNvSpPr>
          <p:nvPr/>
        </p:nvSpPr>
        <p:spPr bwMode="auto">
          <a:xfrm>
            <a:off x="685120" y="3025172"/>
            <a:ext cx="8381342" cy="830997"/>
          </a:xfrm>
          <a:prstGeom prst="rect">
            <a:avLst/>
          </a:prstGeom>
          <a:noFill/>
          <a:ln w="9525">
            <a:noFill/>
            <a:miter lim="800000"/>
            <a:headEnd/>
            <a:tailEnd/>
          </a:ln>
          <a:effectLst/>
        </p:spPr>
        <p:txBody>
          <a:bodyPr wrap="square">
            <a:spAutoFit/>
          </a:bodyPr>
          <a:lstStyle/>
          <a:p>
            <a:r>
              <a:rPr lang="vi-VN" sz="2400" i="1" dirty="0">
                <a:latin typeface="Times New Roman" panose="02020603050405020304" pitchFamily="18" charset="0"/>
                <a:cs typeface="Times New Roman" panose="02020603050405020304" pitchFamily="18" charset="0"/>
              </a:rPr>
              <a:t>Như vậy tác dụng từ của dòng điện xoay chiều có điểm gì khác so với dòng điện một chiều?</a:t>
            </a:r>
          </a:p>
        </p:txBody>
      </p:sp>
      <p:grpSp>
        <p:nvGrpSpPr>
          <p:cNvPr id="6562" name="Group 418"/>
          <p:cNvGrpSpPr>
            <a:grpSpLocks/>
          </p:cNvGrpSpPr>
          <p:nvPr/>
        </p:nvGrpSpPr>
        <p:grpSpPr bwMode="auto">
          <a:xfrm rot="5400000">
            <a:off x="3241675" y="4572000"/>
            <a:ext cx="1143000" cy="381000"/>
            <a:chOff x="1776" y="1536"/>
            <a:chExt cx="1039" cy="240"/>
          </a:xfrm>
        </p:grpSpPr>
        <p:grpSp>
          <p:nvGrpSpPr>
            <p:cNvPr id="6554" name="Group 410"/>
            <p:cNvGrpSpPr>
              <a:grpSpLocks/>
            </p:cNvGrpSpPr>
            <p:nvPr/>
          </p:nvGrpSpPr>
          <p:grpSpPr bwMode="auto">
            <a:xfrm rot="10800000">
              <a:off x="1872" y="1536"/>
              <a:ext cx="816" cy="240"/>
              <a:chOff x="2364" y="2976"/>
              <a:chExt cx="1140" cy="672"/>
            </a:xfrm>
          </p:grpSpPr>
          <p:sp>
            <p:nvSpPr>
              <p:cNvPr id="6555" name="Line 411"/>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vi-VN"/>
              </a:p>
            </p:txBody>
          </p:sp>
          <p:sp>
            <p:nvSpPr>
              <p:cNvPr id="6556" name="Rectangle 412"/>
              <p:cNvSpPr>
                <a:spLocks noChangeArrowheads="1"/>
              </p:cNvSpPr>
              <p:nvPr/>
            </p:nvSpPr>
            <p:spPr bwMode="auto">
              <a:xfrm>
                <a:off x="2400" y="2976"/>
                <a:ext cx="1104" cy="672"/>
              </a:xfrm>
              <a:prstGeom prst="rect">
                <a:avLst/>
              </a:prstGeom>
              <a:gradFill rotWithShape="1">
                <a:gsLst>
                  <a:gs pos="0">
                    <a:srgbClr val="CB0D1F">
                      <a:gamma/>
                      <a:shade val="46275"/>
                      <a:invGamma/>
                    </a:srgbClr>
                  </a:gs>
                  <a:gs pos="50000">
                    <a:srgbClr val="CB0D1F"/>
                  </a:gs>
                  <a:gs pos="100000">
                    <a:srgbClr val="CB0D1F">
                      <a:gamma/>
                      <a:shade val="46275"/>
                      <a:invGamma/>
                    </a:srgbClr>
                  </a:gs>
                </a:gsLst>
                <a:lin ang="5400000" scaled="1"/>
              </a:gradFill>
              <a:ln w="9525">
                <a:solidFill>
                  <a:schemeClr val="tx1"/>
                </a:solidFill>
                <a:miter lim="800000"/>
                <a:headEnd/>
                <a:tailEnd/>
              </a:ln>
              <a:effectLst/>
            </p:spPr>
            <p:txBody>
              <a:bodyPr vert="eaVert" wrap="none" anchor="ctr"/>
              <a:lstStyle/>
              <a:p>
                <a:pPr algn="ctr"/>
                <a:endParaRPr lang="vi-VN" sz="1800">
                  <a:latin typeface="Arial" charset="0"/>
                </a:endParaRPr>
              </a:p>
            </p:txBody>
          </p:sp>
          <p:sp>
            <p:nvSpPr>
              <p:cNvPr id="6557" name="Line 413"/>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vi-VN"/>
              </a:p>
            </p:txBody>
          </p:sp>
          <p:sp>
            <p:nvSpPr>
              <p:cNvPr id="6558" name="Line 414"/>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vi-VN"/>
              </a:p>
            </p:txBody>
          </p:sp>
          <p:sp>
            <p:nvSpPr>
              <p:cNvPr id="6559" name="Line 415"/>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vi-VN"/>
              </a:p>
            </p:txBody>
          </p:sp>
        </p:grpSp>
        <p:sp>
          <p:nvSpPr>
            <p:cNvPr id="6560" name="Line 416"/>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vi-VN"/>
            </a:p>
          </p:txBody>
        </p:sp>
        <p:sp>
          <p:nvSpPr>
            <p:cNvPr id="6561" name="Line 417"/>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vi-VN"/>
            </a:p>
          </p:txBody>
        </p:sp>
      </p:grpSp>
      <p:sp>
        <p:nvSpPr>
          <p:cNvPr id="6563" name="Text Box 419"/>
          <p:cNvSpPr txBox="1">
            <a:spLocks noChangeArrowheads="1"/>
          </p:cNvSpPr>
          <p:nvPr/>
        </p:nvSpPr>
        <p:spPr bwMode="auto">
          <a:xfrm>
            <a:off x="2215357" y="1383563"/>
            <a:ext cx="8297998" cy="461665"/>
          </a:xfrm>
          <a:prstGeom prst="rect">
            <a:avLst/>
          </a:prstGeom>
          <a:noFill/>
          <a:ln w="9525">
            <a:noFill/>
            <a:miter lim="800000"/>
            <a:headEnd/>
            <a:tailEnd/>
          </a:ln>
          <a:effectLst/>
        </p:spPr>
        <p:txBody>
          <a:bodyPr wrap="square">
            <a:spAutoFit/>
          </a:bodyPr>
          <a:lstStyle/>
          <a:p>
            <a:r>
              <a:rPr lang="en-US" sz="2400" i="1">
                <a:solidFill>
                  <a:srgbClr val="3333FF"/>
                </a:solidFill>
                <a:latin typeface="Times New Roman" panose="02020603050405020304" pitchFamily="18" charset="0"/>
                <a:cs typeface="Times New Roman" panose="02020603050405020304" pitchFamily="18" charset="0"/>
              </a:rPr>
              <a:t>Khi đổi chiều dòng điện thì lực từ cũng đổi chiều</a:t>
            </a:r>
          </a:p>
        </p:txBody>
      </p:sp>
      <p:grpSp>
        <p:nvGrpSpPr>
          <p:cNvPr id="6588" name="Group 444"/>
          <p:cNvGrpSpPr>
            <a:grpSpLocks/>
          </p:cNvGrpSpPr>
          <p:nvPr/>
        </p:nvGrpSpPr>
        <p:grpSpPr bwMode="auto">
          <a:xfrm>
            <a:off x="4953000" y="4191000"/>
            <a:ext cx="3371850" cy="1173163"/>
            <a:chOff x="864" y="1519"/>
            <a:chExt cx="2124" cy="739"/>
          </a:xfrm>
        </p:grpSpPr>
        <p:sp>
          <p:nvSpPr>
            <p:cNvPr id="6568" name="Line 424"/>
            <p:cNvSpPr>
              <a:spLocks noChangeShapeType="1"/>
            </p:cNvSpPr>
            <p:nvPr/>
          </p:nvSpPr>
          <p:spPr bwMode="auto">
            <a:xfrm flipV="1">
              <a:off x="1599" y="1520"/>
              <a:ext cx="694" cy="0"/>
            </a:xfrm>
            <a:prstGeom prst="line">
              <a:avLst/>
            </a:prstGeom>
            <a:noFill/>
            <a:ln w="38100">
              <a:solidFill>
                <a:srgbClr val="FF3300"/>
              </a:solidFill>
              <a:round/>
              <a:headEnd/>
              <a:tailEnd/>
            </a:ln>
            <a:effectLst/>
          </p:spPr>
          <p:txBody>
            <a:bodyPr/>
            <a:lstStyle/>
            <a:p>
              <a:endParaRPr lang="vi-VN"/>
            </a:p>
          </p:txBody>
        </p:sp>
        <p:sp>
          <p:nvSpPr>
            <p:cNvPr id="6570" name="Freeform 426"/>
            <p:cNvSpPr>
              <a:spLocks/>
            </p:cNvSpPr>
            <p:nvPr/>
          </p:nvSpPr>
          <p:spPr bwMode="auto">
            <a:xfrm>
              <a:off x="864" y="2188"/>
              <a:ext cx="858" cy="61"/>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solidFill>
              <a:srgbClr val="66FFFF"/>
            </a:solidFill>
            <a:ln w="38100" cmpd="sng">
              <a:solidFill>
                <a:srgbClr val="FF3300"/>
              </a:solidFill>
              <a:round/>
              <a:headEnd/>
              <a:tailEnd/>
            </a:ln>
            <a:effectLst/>
          </p:spPr>
          <p:txBody>
            <a:bodyPr/>
            <a:lstStyle/>
            <a:p>
              <a:endParaRPr lang="vi-VN"/>
            </a:p>
          </p:txBody>
        </p:sp>
        <p:sp>
          <p:nvSpPr>
            <p:cNvPr id="6571" name="Freeform 427"/>
            <p:cNvSpPr>
              <a:spLocks/>
            </p:cNvSpPr>
            <p:nvPr/>
          </p:nvSpPr>
          <p:spPr bwMode="auto">
            <a:xfrm>
              <a:off x="864" y="2097"/>
              <a:ext cx="858" cy="75"/>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solidFill>
              <a:srgbClr val="66FFFF"/>
            </a:solidFill>
            <a:ln w="38100" cmpd="sng">
              <a:solidFill>
                <a:srgbClr val="FF3300"/>
              </a:solidFill>
              <a:round/>
              <a:headEnd/>
              <a:tailEnd/>
            </a:ln>
            <a:effectLst/>
          </p:spPr>
          <p:txBody>
            <a:bodyPr/>
            <a:lstStyle/>
            <a:p>
              <a:endParaRPr lang="vi-VN"/>
            </a:p>
          </p:txBody>
        </p:sp>
        <p:sp>
          <p:nvSpPr>
            <p:cNvPr id="6572" name="Freeform 428"/>
            <p:cNvSpPr>
              <a:spLocks/>
            </p:cNvSpPr>
            <p:nvPr/>
          </p:nvSpPr>
          <p:spPr bwMode="auto">
            <a:xfrm>
              <a:off x="864" y="1716"/>
              <a:ext cx="858" cy="61"/>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solidFill>
              <a:srgbClr val="66FFFF"/>
            </a:solidFill>
            <a:ln w="38100" cmpd="sng">
              <a:solidFill>
                <a:srgbClr val="FF3300"/>
              </a:solidFill>
              <a:round/>
              <a:headEnd/>
              <a:tailEnd/>
            </a:ln>
            <a:effectLst/>
          </p:spPr>
          <p:txBody>
            <a:bodyPr/>
            <a:lstStyle/>
            <a:p>
              <a:endParaRPr lang="vi-VN"/>
            </a:p>
          </p:txBody>
        </p:sp>
        <p:sp>
          <p:nvSpPr>
            <p:cNvPr id="6573" name="Freeform 429"/>
            <p:cNvSpPr>
              <a:spLocks/>
            </p:cNvSpPr>
            <p:nvPr/>
          </p:nvSpPr>
          <p:spPr bwMode="auto">
            <a:xfrm>
              <a:off x="864" y="1808"/>
              <a:ext cx="858" cy="75"/>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solidFill>
              <a:srgbClr val="66FFFF"/>
            </a:solidFill>
            <a:ln w="38100" cmpd="sng">
              <a:solidFill>
                <a:srgbClr val="FF3300"/>
              </a:solidFill>
              <a:round/>
              <a:headEnd/>
              <a:tailEnd/>
            </a:ln>
            <a:effectLst/>
          </p:spPr>
          <p:txBody>
            <a:bodyPr/>
            <a:lstStyle/>
            <a:p>
              <a:endParaRPr lang="vi-VN"/>
            </a:p>
          </p:txBody>
        </p:sp>
        <p:sp>
          <p:nvSpPr>
            <p:cNvPr id="6574" name="Freeform 430"/>
            <p:cNvSpPr>
              <a:spLocks/>
            </p:cNvSpPr>
            <p:nvPr/>
          </p:nvSpPr>
          <p:spPr bwMode="auto">
            <a:xfrm>
              <a:off x="864" y="1610"/>
              <a:ext cx="858" cy="61"/>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solidFill>
              <a:srgbClr val="66FFFF"/>
            </a:solidFill>
            <a:ln w="38100" cmpd="sng">
              <a:solidFill>
                <a:srgbClr val="FF3300"/>
              </a:solidFill>
              <a:round/>
              <a:headEnd/>
              <a:tailEnd/>
            </a:ln>
            <a:effectLst/>
          </p:spPr>
          <p:txBody>
            <a:bodyPr/>
            <a:lstStyle/>
            <a:p>
              <a:endParaRPr lang="vi-VN"/>
            </a:p>
          </p:txBody>
        </p:sp>
        <p:sp>
          <p:nvSpPr>
            <p:cNvPr id="6575" name="Freeform 431"/>
            <p:cNvSpPr>
              <a:spLocks/>
            </p:cNvSpPr>
            <p:nvPr/>
          </p:nvSpPr>
          <p:spPr bwMode="auto">
            <a:xfrm>
              <a:off x="864" y="2005"/>
              <a:ext cx="858" cy="61"/>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solidFill>
              <a:srgbClr val="66FFFF"/>
            </a:solidFill>
            <a:ln w="38100" cmpd="sng">
              <a:solidFill>
                <a:srgbClr val="FF3300"/>
              </a:solidFill>
              <a:round/>
              <a:headEnd/>
              <a:tailEnd/>
            </a:ln>
            <a:effectLst/>
          </p:spPr>
          <p:txBody>
            <a:bodyPr/>
            <a:lstStyle/>
            <a:p>
              <a:endParaRPr lang="vi-VN"/>
            </a:p>
          </p:txBody>
        </p:sp>
        <p:sp>
          <p:nvSpPr>
            <p:cNvPr id="6576" name="Freeform 432"/>
            <p:cNvSpPr>
              <a:spLocks/>
            </p:cNvSpPr>
            <p:nvPr/>
          </p:nvSpPr>
          <p:spPr bwMode="auto">
            <a:xfrm>
              <a:off x="864" y="1914"/>
              <a:ext cx="858" cy="76"/>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solidFill>
              <a:srgbClr val="66FFFF"/>
            </a:solidFill>
            <a:ln w="38100" cmpd="sng">
              <a:solidFill>
                <a:srgbClr val="FF3300"/>
              </a:solidFill>
              <a:round/>
              <a:headEnd/>
              <a:tailEnd/>
            </a:ln>
            <a:effectLst/>
          </p:spPr>
          <p:txBody>
            <a:bodyPr/>
            <a:lstStyle/>
            <a:p>
              <a:endParaRPr lang="vi-VN"/>
            </a:p>
          </p:txBody>
        </p:sp>
        <p:sp>
          <p:nvSpPr>
            <p:cNvPr id="6577" name="Line 433"/>
            <p:cNvSpPr>
              <a:spLocks noChangeShapeType="1"/>
            </p:cNvSpPr>
            <p:nvPr/>
          </p:nvSpPr>
          <p:spPr bwMode="auto">
            <a:xfrm>
              <a:off x="1579" y="2249"/>
              <a:ext cx="674" cy="0"/>
            </a:xfrm>
            <a:prstGeom prst="line">
              <a:avLst/>
            </a:prstGeom>
            <a:noFill/>
            <a:ln w="38100">
              <a:solidFill>
                <a:srgbClr val="FF3300"/>
              </a:solidFill>
              <a:round/>
              <a:headEnd/>
              <a:tailEnd type="oval" w="med" len="med"/>
            </a:ln>
            <a:effectLst/>
          </p:spPr>
          <p:txBody>
            <a:bodyPr/>
            <a:lstStyle/>
            <a:p>
              <a:endParaRPr lang="vi-VN"/>
            </a:p>
          </p:txBody>
        </p:sp>
        <p:sp>
          <p:nvSpPr>
            <p:cNvPr id="6578" name="Freeform 434"/>
            <p:cNvSpPr>
              <a:spLocks/>
            </p:cNvSpPr>
            <p:nvPr/>
          </p:nvSpPr>
          <p:spPr bwMode="auto">
            <a:xfrm>
              <a:off x="864" y="1519"/>
              <a:ext cx="755" cy="45"/>
            </a:xfrm>
            <a:custGeom>
              <a:avLst/>
              <a:gdLst/>
              <a:ahLst/>
              <a:cxnLst>
                <a:cxn ang="0">
                  <a:pos x="336" y="144"/>
                </a:cxn>
                <a:cxn ang="0">
                  <a:pos x="240" y="96"/>
                </a:cxn>
                <a:cxn ang="0">
                  <a:pos x="1776" y="0"/>
                </a:cxn>
              </a:cxnLst>
              <a:rect l="0" t="0" r="r" b="b"/>
              <a:pathLst>
                <a:path w="1776" h="144">
                  <a:moveTo>
                    <a:pt x="336" y="144"/>
                  </a:moveTo>
                  <a:cubicBezTo>
                    <a:pt x="168" y="132"/>
                    <a:pt x="0" y="120"/>
                    <a:pt x="240" y="96"/>
                  </a:cubicBezTo>
                  <a:cubicBezTo>
                    <a:pt x="480" y="72"/>
                    <a:pt x="1520" y="16"/>
                    <a:pt x="1776" y="0"/>
                  </a:cubicBezTo>
                </a:path>
              </a:pathLst>
            </a:custGeom>
            <a:solidFill>
              <a:srgbClr val="66FFFF"/>
            </a:solidFill>
            <a:ln w="38100" cmpd="sng">
              <a:solidFill>
                <a:srgbClr val="FF3300"/>
              </a:solidFill>
              <a:round/>
              <a:headEnd/>
              <a:tailEnd/>
            </a:ln>
            <a:effectLst/>
          </p:spPr>
          <p:txBody>
            <a:bodyPr/>
            <a:lstStyle/>
            <a:p>
              <a:endParaRPr lang="vi-VN"/>
            </a:p>
          </p:txBody>
        </p:sp>
        <p:sp>
          <p:nvSpPr>
            <p:cNvPr id="6579" name="Line 435"/>
            <p:cNvSpPr>
              <a:spLocks noChangeShapeType="1"/>
            </p:cNvSpPr>
            <p:nvPr/>
          </p:nvSpPr>
          <p:spPr bwMode="auto">
            <a:xfrm flipV="1">
              <a:off x="2234" y="1519"/>
              <a:ext cx="754" cy="6"/>
            </a:xfrm>
            <a:prstGeom prst="line">
              <a:avLst/>
            </a:prstGeom>
            <a:noFill/>
            <a:ln w="38100">
              <a:solidFill>
                <a:srgbClr val="FF3300"/>
              </a:solidFill>
              <a:round/>
              <a:headEnd/>
              <a:tailEnd/>
            </a:ln>
            <a:effectLst/>
          </p:spPr>
          <p:txBody>
            <a:bodyPr/>
            <a:lstStyle/>
            <a:p>
              <a:endParaRPr lang="vi-VN"/>
            </a:p>
          </p:txBody>
        </p:sp>
        <p:sp>
          <p:nvSpPr>
            <p:cNvPr id="6580" name="Line 436"/>
            <p:cNvSpPr>
              <a:spLocks noChangeShapeType="1"/>
            </p:cNvSpPr>
            <p:nvPr/>
          </p:nvSpPr>
          <p:spPr bwMode="auto">
            <a:xfrm>
              <a:off x="2988" y="1519"/>
              <a:ext cx="0" cy="203"/>
            </a:xfrm>
            <a:prstGeom prst="line">
              <a:avLst/>
            </a:prstGeom>
            <a:noFill/>
            <a:ln w="38100">
              <a:solidFill>
                <a:srgbClr val="FF3300"/>
              </a:solidFill>
              <a:round/>
              <a:headEnd/>
              <a:tailEnd type="oval" w="sm" len="sm"/>
            </a:ln>
            <a:effectLst/>
          </p:spPr>
          <p:txBody>
            <a:bodyPr/>
            <a:lstStyle/>
            <a:p>
              <a:endParaRPr lang="vi-VN"/>
            </a:p>
          </p:txBody>
        </p:sp>
        <p:sp>
          <p:nvSpPr>
            <p:cNvPr id="6581" name="Line 437"/>
            <p:cNvSpPr>
              <a:spLocks noChangeShapeType="1"/>
            </p:cNvSpPr>
            <p:nvPr/>
          </p:nvSpPr>
          <p:spPr bwMode="auto">
            <a:xfrm>
              <a:off x="2539" y="2249"/>
              <a:ext cx="449" cy="0"/>
            </a:xfrm>
            <a:prstGeom prst="line">
              <a:avLst/>
            </a:prstGeom>
            <a:noFill/>
            <a:ln w="38100">
              <a:solidFill>
                <a:srgbClr val="FF3300"/>
              </a:solidFill>
              <a:round/>
              <a:headEnd type="oval" w="med" len="med"/>
              <a:tailEnd/>
            </a:ln>
            <a:effectLst/>
          </p:spPr>
          <p:txBody>
            <a:bodyPr/>
            <a:lstStyle/>
            <a:p>
              <a:endParaRPr lang="vi-VN"/>
            </a:p>
          </p:txBody>
        </p:sp>
        <p:sp>
          <p:nvSpPr>
            <p:cNvPr id="6582" name="Line 438"/>
            <p:cNvSpPr>
              <a:spLocks noChangeShapeType="1"/>
            </p:cNvSpPr>
            <p:nvPr/>
          </p:nvSpPr>
          <p:spPr bwMode="auto">
            <a:xfrm>
              <a:off x="2988" y="2055"/>
              <a:ext cx="0" cy="203"/>
            </a:xfrm>
            <a:prstGeom prst="line">
              <a:avLst/>
            </a:prstGeom>
            <a:noFill/>
            <a:ln w="38100">
              <a:solidFill>
                <a:srgbClr val="FF3300"/>
              </a:solidFill>
              <a:round/>
              <a:headEnd type="oval" w="sm" len="sm"/>
              <a:tailEnd/>
            </a:ln>
            <a:effectLst/>
          </p:spPr>
          <p:txBody>
            <a:bodyPr/>
            <a:lstStyle/>
            <a:p>
              <a:endParaRPr lang="vi-VN"/>
            </a:p>
          </p:txBody>
        </p:sp>
        <p:grpSp>
          <p:nvGrpSpPr>
            <p:cNvPr id="6585" name="Group 441"/>
            <p:cNvGrpSpPr>
              <a:grpSpLocks/>
            </p:cNvGrpSpPr>
            <p:nvPr/>
          </p:nvGrpSpPr>
          <p:grpSpPr bwMode="auto">
            <a:xfrm rot="-142662">
              <a:off x="1968" y="2208"/>
              <a:ext cx="550" cy="48"/>
              <a:chOff x="1802" y="3691"/>
              <a:chExt cx="646" cy="5"/>
            </a:xfrm>
          </p:grpSpPr>
          <p:sp>
            <p:nvSpPr>
              <p:cNvPr id="6586" name="Line 442"/>
              <p:cNvSpPr>
                <a:spLocks noChangeShapeType="1"/>
              </p:cNvSpPr>
              <p:nvPr/>
            </p:nvSpPr>
            <p:spPr bwMode="auto">
              <a:xfrm>
                <a:off x="2160" y="3696"/>
                <a:ext cx="288" cy="0"/>
              </a:xfrm>
              <a:prstGeom prst="line">
                <a:avLst/>
              </a:prstGeom>
              <a:noFill/>
              <a:ln w="38100">
                <a:solidFill>
                  <a:srgbClr val="FF3300"/>
                </a:solidFill>
                <a:round/>
                <a:headEnd type="oval" w="med" len="med"/>
                <a:tailEnd type="oval" w="med" len="med"/>
              </a:ln>
              <a:effectLst/>
            </p:spPr>
            <p:txBody>
              <a:bodyPr/>
              <a:lstStyle/>
              <a:p>
                <a:endParaRPr lang="vi-VN"/>
              </a:p>
            </p:txBody>
          </p:sp>
          <p:sp>
            <p:nvSpPr>
              <p:cNvPr id="6587" name="Line 443"/>
              <p:cNvSpPr>
                <a:spLocks noChangeShapeType="1"/>
              </p:cNvSpPr>
              <p:nvPr/>
            </p:nvSpPr>
            <p:spPr bwMode="auto">
              <a:xfrm>
                <a:off x="1802" y="3691"/>
                <a:ext cx="288" cy="0"/>
              </a:xfrm>
              <a:prstGeom prst="line">
                <a:avLst/>
              </a:prstGeom>
              <a:noFill/>
              <a:ln w="3175" cap="rnd">
                <a:solidFill>
                  <a:schemeClr val="bg1"/>
                </a:solidFill>
                <a:prstDash val="sysDot"/>
                <a:round/>
                <a:headEnd/>
                <a:tailEnd/>
              </a:ln>
              <a:effectLst/>
            </p:spPr>
            <p:txBody>
              <a:bodyPr/>
              <a:lstStyle/>
              <a:p>
                <a:endParaRPr lang="vi-VN"/>
              </a:p>
            </p:txBody>
          </p:sp>
        </p:grpSp>
      </p:grpSp>
      <p:sp>
        <p:nvSpPr>
          <p:cNvPr id="6592" name="Freeform 448"/>
          <p:cNvSpPr>
            <a:spLocks/>
          </p:cNvSpPr>
          <p:nvPr/>
        </p:nvSpPr>
        <p:spPr bwMode="auto">
          <a:xfrm>
            <a:off x="609600" y="5249863"/>
            <a:ext cx="1292225" cy="9842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6593" name="Freeform 449"/>
          <p:cNvSpPr>
            <a:spLocks/>
          </p:cNvSpPr>
          <p:nvPr/>
        </p:nvSpPr>
        <p:spPr bwMode="auto">
          <a:xfrm>
            <a:off x="609600" y="5102225"/>
            <a:ext cx="1292225" cy="122238"/>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6594" name="Freeform 450"/>
          <p:cNvSpPr>
            <a:spLocks/>
          </p:cNvSpPr>
          <p:nvPr/>
        </p:nvSpPr>
        <p:spPr bwMode="auto">
          <a:xfrm>
            <a:off x="609600" y="4489450"/>
            <a:ext cx="1292225" cy="9842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6595" name="Freeform 451"/>
          <p:cNvSpPr>
            <a:spLocks/>
          </p:cNvSpPr>
          <p:nvPr/>
        </p:nvSpPr>
        <p:spPr bwMode="auto">
          <a:xfrm>
            <a:off x="609600" y="4637088"/>
            <a:ext cx="1292225" cy="122237"/>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6596" name="Freeform 452"/>
          <p:cNvSpPr>
            <a:spLocks/>
          </p:cNvSpPr>
          <p:nvPr/>
        </p:nvSpPr>
        <p:spPr bwMode="auto">
          <a:xfrm>
            <a:off x="609600" y="4318000"/>
            <a:ext cx="1292225" cy="9842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6597" name="Freeform 453"/>
          <p:cNvSpPr>
            <a:spLocks/>
          </p:cNvSpPr>
          <p:nvPr/>
        </p:nvSpPr>
        <p:spPr bwMode="auto">
          <a:xfrm>
            <a:off x="609600" y="4954588"/>
            <a:ext cx="1292225" cy="9842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6598" name="Freeform 454"/>
          <p:cNvSpPr>
            <a:spLocks/>
          </p:cNvSpPr>
          <p:nvPr/>
        </p:nvSpPr>
        <p:spPr bwMode="auto">
          <a:xfrm>
            <a:off x="609600" y="4808538"/>
            <a:ext cx="1292225" cy="122237"/>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6600" name="Freeform 456"/>
          <p:cNvSpPr>
            <a:spLocks/>
          </p:cNvSpPr>
          <p:nvPr/>
        </p:nvSpPr>
        <p:spPr bwMode="auto">
          <a:xfrm>
            <a:off x="609600" y="4170363"/>
            <a:ext cx="1138238" cy="73025"/>
          </a:xfrm>
          <a:custGeom>
            <a:avLst/>
            <a:gdLst/>
            <a:ahLst/>
            <a:cxnLst>
              <a:cxn ang="0">
                <a:pos x="336" y="144"/>
              </a:cxn>
              <a:cxn ang="0">
                <a:pos x="240" y="96"/>
              </a:cxn>
              <a:cxn ang="0">
                <a:pos x="1776" y="0"/>
              </a:cxn>
            </a:cxnLst>
            <a:rect l="0" t="0" r="r" b="b"/>
            <a:pathLst>
              <a:path w="1776" h="144">
                <a:moveTo>
                  <a:pt x="336" y="144"/>
                </a:moveTo>
                <a:cubicBezTo>
                  <a:pt x="168" y="132"/>
                  <a:pt x="0" y="120"/>
                  <a:pt x="240" y="96"/>
                </a:cubicBezTo>
                <a:cubicBezTo>
                  <a:pt x="480" y="72"/>
                  <a:pt x="1520" y="16"/>
                  <a:pt x="1776" y="0"/>
                </a:cubicBezTo>
              </a:path>
            </a:pathLst>
          </a:custGeom>
          <a:noFill/>
          <a:ln w="38100" cmpd="sng">
            <a:solidFill>
              <a:srgbClr val="FF3300"/>
            </a:solidFill>
            <a:round/>
            <a:headEnd/>
            <a:tailEnd/>
          </a:ln>
          <a:effectLst/>
        </p:spPr>
        <p:txBody>
          <a:bodyPr/>
          <a:lstStyle/>
          <a:p>
            <a:endParaRPr lang="vi-VN"/>
          </a:p>
        </p:txBody>
      </p:sp>
      <p:sp>
        <p:nvSpPr>
          <p:cNvPr id="6602" name="Line 458"/>
          <p:cNvSpPr>
            <a:spLocks noChangeShapeType="1"/>
          </p:cNvSpPr>
          <p:nvPr/>
        </p:nvSpPr>
        <p:spPr bwMode="auto">
          <a:xfrm>
            <a:off x="1714500" y="4171950"/>
            <a:ext cx="2133600" cy="0"/>
          </a:xfrm>
          <a:prstGeom prst="line">
            <a:avLst/>
          </a:prstGeom>
          <a:noFill/>
          <a:ln w="38100">
            <a:solidFill>
              <a:srgbClr val="FF3300"/>
            </a:solidFill>
            <a:round/>
            <a:headEnd/>
            <a:tailEnd/>
          </a:ln>
          <a:effectLst/>
        </p:spPr>
        <p:txBody>
          <a:bodyPr/>
          <a:lstStyle/>
          <a:p>
            <a:endParaRPr lang="vi-VN"/>
          </a:p>
        </p:txBody>
      </p:sp>
      <p:grpSp>
        <p:nvGrpSpPr>
          <p:cNvPr id="6621" name="Group 477"/>
          <p:cNvGrpSpPr>
            <a:grpSpLocks/>
          </p:cNvGrpSpPr>
          <p:nvPr/>
        </p:nvGrpSpPr>
        <p:grpSpPr bwMode="auto">
          <a:xfrm>
            <a:off x="1687513" y="5278438"/>
            <a:ext cx="2122487" cy="76200"/>
            <a:chOff x="1207" y="2330"/>
            <a:chExt cx="1337" cy="48"/>
          </a:xfrm>
        </p:grpSpPr>
        <p:sp>
          <p:nvSpPr>
            <p:cNvPr id="6599" name="Line 455"/>
            <p:cNvSpPr>
              <a:spLocks noChangeShapeType="1"/>
            </p:cNvSpPr>
            <p:nvPr/>
          </p:nvSpPr>
          <p:spPr bwMode="auto">
            <a:xfrm>
              <a:off x="1207" y="2374"/>
              <a:ext cx="639" cy="0"/>
            </a:xfrm>
            <a:prstGeom prst="line">
              <a:avLst/>
            </a:prstGeom>
            <a:noFill/>
            <a:ln w="38100">
              <a:solidFill>
                <a:srgbClr val="FF3300"/>
              </a:solidFill>
              <a:round/>
              <a:headEnd/>
              <a:tailEnd type="oval" w="med" len="med"/>
            </a:ln>
            <a:effectLst/>
          </p:spPr>
          <p:txBody>
            <a:bodyPr/>
            <a:lstStyle/>
            <a:p>
              <a:endParaRPr lang="vi-VN"/>
            </a:p>
          </p:txBody>
        </p:sp>
        <p:sp>
          <p:nvSpPr>
            <p:cNvPr id="6601" name="Line 457"/>
            <p:cNvSpPr>
              <a:spLocks noChangeShapeType="1"/>
            </p:cNvSpPr>
            <p:nvPr/>
          </p:nvSpPr>
          <p:spPr bwMode="auto">
            <a:xfrm>
              <a:off x="2117" y="2374"/>
              <a:ext cx="427" cy="0"/>
            </a:xfrm>
            <a:prstGeom prst="line">
              <a:avLst/>
            </a:prstGeom>
            <a:noFill/>
            <a:ln w="38100">
              <a:solidFill>
                <a:srgbClr val="FF3300"/>
              </a:solidFill>
              <a:round/>
              <a:headEnd type="oval" w="med" len="med"/>
              <a:tailEnd/>
            </a:ln>
            <a:effectLst/>
          </p:spPr>
          <p:txBody>
            <a:bodyPr/>
            <a:lstStyle/>
            <a:p>
              <a:endParaRPr lang="vi-VN"/>
            </a:p>
          </p:txBody>
        </p:sp>
        <p:grpSp>
          <p:nvGrpSpPr>
            <p:cNvPr id="6617" name="Group 473"/>
            <p:cNvGrpSpPr>
              <a:grpSpLocks/>
            </p:cNvGrpSpPr>
            <p:nvPr/>
          </p:nvGrpSpPr>
          <p:grpSpPr bwMode="auto">
            <a:xfrm rot="-143156">
              <a:off x="1584" y="2330"/>
              <a:ext cx="550" cy="48"/>
              <a:chOff x="1802" y="3691"/>
              <a:chExt cx="646" cy="5"/>
            </a:xfrm>
          </p:grpSpPr>
          <p:sp>
            <p:nvSpPr>
              <p:cNvPr id="6618" name="Line 474"/>
              <p:cNvSpPr>
                <a:spLocks noChangeShapeType="1"/>
              </p:cNvSpPr>
              <p:nvPr/>
            </p:nvSpPr>
            <p:spPr bwMode="auto">
              <a:xfrm>
                <a:off x="2160" y="3696"/>
                <a:ext cx="288" cy="0"/>
              </a:xfrm>
              <a:prstGeom prst="line">
                <a:avLst/>
              </a:prstGeom>
              <a:noFill/>
              <a:ln w="38100">
                <a:solidFill>
                  <a:srgbClr val="FF3300"/>
                </a:solidFill>
                <a:round/>
                <a:headEnd type="oval" w="med" len="med"/>
                <a:tailEnd type="oval" w="med" len="med"/>
              </a:ln>
              <a:effectLst/>
            </p:spPr>
            <p:txBody>
              <a:bodyPr/>
              <a:lstStyle/>
              <a:p>
                <a:endParaRPr lang="vi-VN"/>
              </a:p>
            </p:txBody>
          </p:sp>
          <p:sp>
            <p:nvSpPr>
              <p:cNvPr id="6619" name="Line 475"/>
              <p:cNvSpPr>
                <a:spLocks noChangeShapeType="1"/>
              </p:cNvSpPr>
              <p:nvPr/>
            </p:nvSpPr>
            <p:spPr bwMode="auto">
              <a:xfrm>
                <a:off x="1802" y="3691"/>
                <a:ext cx="288" cy="0"/>
              </a:xfrm>
              <a:prstGeom prst="line">
                <a:avLst/>
              </a:prstGeom>
              <a:noFill/>
              <a:ln w="3175" cap="rnd">
                <a:solidFill>
                  <a:schemeClr val="bg1"/>
                </a:solidFill>
                <a:prstDash val="sysDot"/>
                <a:round/>
                <a:headEnd/>
                <a:tailEnd/>
              </a:ln>
              <a:effectLst/>
            </p:spPr>
            <p:txBody>
              <a:bodyPr/>
              <a:lstStyle/>
              <a:p>
                <a:endParaRPr lang="vi-VN"/>
              </a:p>
            </p:txBody>
          </p:sp>
        </p:grpSp>
      </p:grpSp>
      <p:sp>
        <p:nvSpPr>
          <p:cNvPr id="6622" name="Freeform 478"/>
          <p:cNvSpPr>
            <a:spLocks/>
          </p:cNvSpPr>
          <p:nvPr/>
        </p:nvSpPr>
        <p:spPr bwMode="auto">
          <a:xfrm>
            <a:off x="638175" y="5249863"/>
            <a:ext cx="1292225" cy="9842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6623" name="Freeform 479"/>
          <p:cNvSpPr>
            <a:spLocks/>
          </p:cNvSpPr>
          <p:nvPr/>
        </p:nvSpPr>
        <p:spPr bwMode="auto">
          <a:xfrm>
            <a:off x="638175" y="5102225"/>
            <a:ext cx="1292225" cy="122238"/>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6624" name="Freeform 480"/>
          <p:cNvSpPr>
            <a:spLocks/>
          </p:cNvSpPr>
          <p:nvPr/>
        </p:nvSpPr>
        <p:spPr bwMode="auto">
          <a:xfrm>
            <a:off x="638175" y="4489450"/>
            <a:ext cx="1292225" cy="9842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6625" name="Freeform 481"/>
          <p:cNvSpPr>
            <a:spLocks/>
          </p:cNvSpPr>
          <p:nvPr/>
        </p:nvSpPr>
        <p:spPr bwMode="auto">
          <a:xfrm>
            <a:off x="638175" y="4637088"/>
            <a:ext cx="1292225" cy="122237"/>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6626" name="Freeform 482"/>
          <p:cNvSpPr>
            <a:spLocks/>
          </p:cNvSpPr>
          <p:nvPr/>
        </p:nvSpPr>
        <p:spPr bwMode="auto">
          <a:xfrm>
            <a:off x="638175" y="4318000"/>
            <a:ext cx="1292225" cy="9842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6627" name="Freeform 483"/>
          <p:cNvSpPr>
            <a:spLocks/>
          </p:cNvSpPr>
          <p:nvPr/>
        </p:nvSpPr>
        <p:spPr bwMode="auto">
          <a:xfrm>
            <a:off x="638175" y="4954588"/>
            <a:ext cx="1292225" cy="98425"/>
          </a:xfrm>
          <a:custGeom>
            <a:avLst/>
            <a:gdLst/>
            <a:ahLst/>
            <a:cxnLst>
              <a:cxn ang="0">
                <a:pos x="1680" y="0"/>
              </a:cxn>
              <a:cxn ang="0">
                <a:pos x="1776" y="48"/>
              </a:cxn>
              <a:cxn ang="0">
                <a:pos x="240" y="144"/>
              </a:cxn>
              <a:cxn ang="0">
                <a:pos x="336" y="192"/>
              </a:cxn>
            </a:cxnLst>
            <a:rect l="0" t="0" r="r" b="b"/>
            <a:pathLst>
              <a:path w="2016" h="192">
                <a:moveTo>
                  <a:pt x="1680" y="0"/>
                </a:moveTo>
                <a:cubicBezTo>
                  <a:pt x="1848" y="12"/>
                  <a:pt x="2016" y="24"/>
                  <a:pt x="1776" y="48"/>
                </a:cubicBezTo>
                <a:cubicBezTo>
                  <a:pt x="1536" y="72"/>
                  <a:pt x="480" y="120"/>
                  <a:pt x="240" y="144"/>
                </a:cubicBezTo>
                <a:cubicBezTo>
                  <a:pt x="0" y="168"/>
                  <a:pt x="328" y="184"/>
                  <a:pt x="336" y="192"/>
                </a:cubicBezTo>
              </a:path>
            </a:pathLst>
          </a:custGeom>
          <a:noFill/>
          <a:ln w="38100" cmpd="sng">
            <a:solidFill>
              <a:srgbClr val="FF3300"/>
            </a:solidFill>
            <a:round/>
            <a:headEnd/>
            <a:tailEnd/>
          </a:ln>
          <a:effectLst/>
        </p:spPr>
        <p:txBody>
          <a:bodyPr/>
          <a:lstStyle/>
          <a:p>
            <a:endParaRPr lang="vi-VN"/>
          </a:p>
        </p:txBody>
      </p:sp>
      <p:sp>
        <p:nvSpPr>
          <p:cNvPr id="6628" name="Freeform 484"/>
          <p:cNvSpPr>
            <a:spLocks/>
          </p:cNvSpPr>
          <p:nvPr/>
        </p:nvSpPr>
        <p:spPr bwMode="auto">
          <a:xfrm>
            <a:off x="638175" y="4808538"/>
            <a:ext cx="1292225" cy="122237"/>
          </a:xfrm>
          <a:custGeom>
            <a:avLst/>
            <a:gdLst/>
            <a:ahLst/>
            <a:cxnLst>
              <a:cxn ang="0">
                <a:pos x="1680" y="0"/>
              </a:cxn>
              <a:cxn ang="0">
                <a:pos x="1776" y="48"/>
              </a:cxn>
              <a:cxn ang="0">
                <a:pos x="240" y="144"/>
              </a:cxn>
              <a:cxn ang="0">
                <a:pos x="336" y="240"/>
              </a:cxn>
            </a:cxnLst>
            <a:rect l="0" t="0" r="r" b="b"/>
            <a:pathLst>
              <a:path w="2016" h="240">
                <a:moveTo>
                  <a:pt x="1680" y="0"/>
                </a:moveTo>
                <a:cubicBezTo>
                  <a:pt x="1848" y="12"/>
                  <a:pt x="2016" y="24"/>
                  <a:pt x="1776" y="48"/>
                </a:cubicBezTo>
                <a:cubicBezTo>
                  <a:pt x="1536" y="72"/>
                  <a:pt x="480" y="112"/>
                  <a:pt x="240" y="144"/>
                </a:cubicBezTo>
                <a:cubicBezTo>
                  <a:pt x="0" y="176"/>
                  <a:pt x="328" y="232"/>
                  <a:pt x="336" y="240"/>
                </a:cubicBezTo>
              </a:path>
            </a:pathLst>
          </a:custGeom>
          <a:noFill/>
          <a:ln w="38100" cmpd="sng">
            <a:solidFill>
              <a:srgbClr val="FF3300"/>
            </a:solidFill>
            <a:round/>
            <a:headEnd/>
            <a:tailEnd/>
          </a:ln>
          <a:effectLst/>
        </p:spPr>
        <p:txBody>
          <a:bodyPr/>
          <a:lstStyle/>
          <a:p>
            <a:endParaRPr lang="vi-VN"/>
          </a:p>
        </p:txBody>
      </p:sp>
      <p:sp>
        <p:nvSpPr>
          <p:cNvPr id="6629" name="Freeform 485"/>
          <p:cNvSpPr>
            <a:spLocks/>
          </p:cNvSpPr>
          <p:nvPr/>
        </p:nvSpPr>
        <p:spPr bwMode="auto">
          <a:xfrm>
            <a:off x="638175" y="4170363"/>
            <a:ext cx="1138238" cy="73025"/>
          </a:xfrm>
          <a:custGeom>
            <a:avLst/>
            <a:gdLst/>
            <a:ahLst/>
            <a:cxnLst>
              <a:cxn ang="0">
                <a:pos x="336" y="144"/>
              </a:cxn>
              <a:cxn ang="0">
                <a:pos x="240" y="96"/>
              </a:cxn>
              <a:cxn ang="0">
                <a:pos x="1776" y="0"/>
              </a:cxn>
            </a:cxnLst>
            <a:rect l="0" t="0" r="r" b="b"/>
            <a:pathLst>
              <a:path w="1776" h="144">
                <a:moveTo>
                  <a:pt x="336" y="144"/>
                </a:moveTo>
                <a:cubicBezTo>
                  <a:pt x="168" y="132"/>
                  <a:pt x="0" y="120"/>
                  <a:pt x="240" y="96"/>
                </a:cubicBezTo>
                <a:cubicBezTo>
                  <a:pt x="480" y="72"/>
                  <a:pt x="1520" y="16"/>
                  <a:pt x="1776" y="0"/>
                </a:cubicBezTo>
              </a:path>
            </a:pathLst>
          </a:custGeom>
          <a:noFill/>
          <a:ln w="38100" cmpd="sng">
            <a:solidFill>
              <a:srgbClr val="FF3300"/>
            </a:solidFill>
            <a:round/>
            <a:headEnd/>
            <a:tailEnd/>
          </a:ln>
          <a:effectLst/>
        </p:spPr>
        <p:txBody>
          <a:bodyPr/>
          <a:lstStyle/>
          <a:p>
            <a:endParaRPr lang="vi-VN"/>
          </a:p>
        </p:txBody>
      </p:sp>
      <p:sp>
        <p:nvSpPr>
          <p:cNvPr id="6630" name="Line 486"/>
          <p:cNvSpPr>
            <a:spLocks noChangeShapeType="1"/>
          </p:cNvSpPr>
          <p:nvPr/>
        </p:nvSpPr>
        <p:spPr bwMode="auto">
          <a:xfrm>
            <a:off x="1676400" y="4171950"/>
            <a:ext cx="2133600" cy="0"/>
          </a:xfrm>
          <a:prstGeom prst="line">
            <a:avLst/>
          </a:prstGeom>
          <a:noFill/>
          <a:ln w="38100">
            <a:solidFill>
              <a:srgbClr val="FF3300"/>
            </a:solidFill>
            <a:round/>
            <a:headEnd/>
            <a:tailEnd/>
          </a:ln>
          <a:effectLst/>
        </p:spPr>
        <p:txBody>
          <a:bodyPr/>
          <a:lstStyle/>
          <a:p>
            <a:endParaRPr lang="vi-VN"/>
          </a:p>
        </p:txBody>
      </p:sp>
      <p:grpSp>
        <p:nvGrpSpPr>
          <p:cNvPr id="6632" name="Group 488"/>
          <p:cNvGrpSpPr>
            <a:grpSpLocks/>
          </p:cNvGrpSpPr>
          <p:nvPr/>
        </p:nvGrpSpPr>
        <p:grpSpPr bwMode="auto">
          <a:xfrm>
            <a:off x="1695450" y="5276850"/>
            <a:ext cx="2122488" cy="76200"/>
            <a:chOff x="1207" y="2330"/>
            <a:chExt cx="1337" cy="48"/>
          </a:xfrm>
        </p:grpSpPr>
        <p:sp>
          <p:nvSpPr>
            <p:cNvPr id="6633" name="Line 489"/>
            <p:cNvSpPr>
              <a:spLocks noChangeShapeType="1"/>
            </p:cNvSpPr>
            <p:nvPr/>
          </p:nvSpPr>
          <p:spPr bwMode="auto">
            <a:xfrm>
              <a:off x="1207" y="2374"/>
              <a:ext cx="639" cy="0"/>
            </a:xfrm>
            <a:prstGeom prst="line">
              <a:avLst/>
            </a:prstGeom>
            <a:noFill/>
            <a:ln w="38100">
              <a:solidFill>
                <a:srgbClr val="FF3300"/>
              </a:solidFill>
              <a:round/>
              <a:headEnd/>
              <a:tailEnd type="oval" w="med" len="med"/>
            </a:ln>
            <a:effectLst/>
          </p:spPr>
          <p:txBody>
            <a:bodyPr/>
            <a:lstStyle/>
            <a:p>
              <a:endParaRPr lang="vi-VN"/>
            </a:p>
          </p:txBody>
        </p:sp>
        <p:sp>
          <p:nvSpPr>
            <p:cNvPr id="6634" name="Line 490"/>
            <p:cNvSpPr>
              <a:spLocks noChangeShapeType="1"/>
            </p:cNvSpPr>
            <p:nvPr/>
          </p:nvSpPr>
          <p:spPr bwMode="auto">
            <a:xfrm>
              <a:off x="2117" y="2374"/>
              <a:ext cx="427" cy="0"/>
            </a:xfrm>
            <a:prstGeom prst="line">
              <a:avLst/>
            </a:prstGeom>
            <a:noFill/>
            <a:ln w="38100">
              <a:solidFill>
                <a:srgbClr val="FF3300"/>
              </a:solidFill>
              <a:round/>
              <a:headEnd type="oval" w="med" len="med"/>
              <a:tailEnd/>
            </a:ln>
            <a:effectLst/>
          </p:spPr>
          <p:txBody>
            <a:bodyPr/>
            <a:lstStyle/>
            <a:p>
              <a:endParaRPr lang="vi-VN"/>
            </a:p>
          </p:txBody>
        </p:sp>
        <p:grpSp>
          <p:nvGrpSpPr>
            <p:cNvPr id="6635" name="Group 491"/>
            <p:cNvGrpSpPr>
              <a:grpSpLocks/>
            </p:cNvGrpSpPr>
            <p:nvPr/>
          </p:nvGrpSpPr>
          <p:grpSpPr bwMode="auto">
            <a:xfrm rot="-143156">
              <a:off x="1584" y="2330"/>
              <a:ext cx="550" cy="48"/>
              <a:chOff x="1802" y="3691"/>
              <a:chExt cx="646" cy="5"/>
            </a:xfrm>
          </p:grpSpPr>
          <p:sp>
            <p:nvSpPr>
              <p:cNvPr id="6636" name="Line 492"/>
              <p:cNvSpPr>
                <a:spLocks noChangeShapeType="1"/>
              </p:cNvSpPr>
              <p:nvPr/>
            </p:nvSpPr>
            <p:spPr bwMode="auto">
              <a:xfrm>
                <a:off x="2160" y="3696"/>
                <a:ext cx="288" cy="0"/>
              </a:xfrm>
              <a:prstGeom prst="line">
                <a:avLst/>
              </a:prstGeom>
              <a:noFill/>
              <a:ln w="38100">
                <a:solidFill>
                  <a:srgbClr val="FF3300"/>
                </a:solidFill>
                <a:round/>
                <a:headEnd type="oval" w="med" len="med"/>
                <a:tailEnd type="oval" w="med" len="med"/>
              </a:ln>
              <a:effectLst/>
            </p:spPr>
            <p:txBody>
              <a:bodyPr/>
              <a:lstStyle/>
              <a:p>
                <a:endParaRPr lang="vi-VN"/>
              </a:p>
            </p:txBody>
          </p:sp>
          <p:sp>
            <p:nvSpPr>
              <p:cNvPr id="6637" name="Line 493"/>
              <p:cNvSpPr>
                <a:spLocks noChangeShapeType="1"/>
              </p:cNvSpPr>
              <p:nvPr/>
            </p:nvSpPr>
            <p:spPr bwMode="auto">
              <a:xfrm>
                <a:off x="1802" y="3691"/>
                <a:ext cx="288" cy="0"/>
              </a:xfrm>
              <a:prstGeom prst="line">
                <a:avLst/>
              </a:prstGeom>
              <a:noFill/>
              <a:ln w="3175" cap="rnd">
                <a:solidFill>
                  <a:schemeClr val="bg1"/>
                </a:solidFill>
                <a:prstDash val="sysDot"/>
                <a:round/>
                <a:headEnd/>
                <a:tailEnd/>
              </a:ln>
              <a:effectLst/>
            </p:spPr>
            <p:txBody>
              <a:bodyPr/>
              <a:lstStyle/>
              <a:p>
                <a:endParaRPr lang="vi-VN"/>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6156"/>
                                        </p:tgtEl>
                                        <p:attrNameLst>
                                          <p:attrName>style.visibility</p:attrName>
                                        </p:attrNameLst>
                                      </p:cBhvr>
                                      <p:to>
                                        <p:strVal val="visible"/>
                                      </p:to>
                                    </p:set>
                                    <p:anim calcmode="discrete" valueType="clr">
                                      <p:cBhvr override="childStyle">
                                        <p:cTn id="7" dur="80"/>
                                        <p:tgtEl>
                                          <p:spTgt spid="615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156"/>
                                        </p:tgtEl>
                                        <p:attrNameLst>
                                          <p:attrName>fillcolor</p:attrName>
                                        </p:attrNameLst>
                                      </p:cBhvr>
                                      <p:tavLst>
                                        <p:tav tm="0">
                                          <p:val>
                                            <p:clrVal>
                                              <a:schemeClr val="accent2"/>
                                            </p:clrVal>
                                          </p:val>
                                        </p:tav>
                                        <p:tav tm="50000">
                                          <p:val>
                                            <p:clrVal>
                                              <a:schemeClr val="hlink"/>
                                            </p:clrVal>
                                          </p:val>
                                        </p:tav>
                                      </p:tavLst>
                                    </p:anim>
                                    <p:set>
                                      <p:cBhvr>
                                        <p:cTn id="9" dur="80"/>
                                        <p:tgtEl>
                                          <p:spTgt spid="615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157"/>
                                        </p:tgtEl>
                                        <p:attrNameLst>
                                          <p:attrName>style.visibility</p:attrName>
                                        </p:attrNameLst>
                                      </p:cBhvr>
                                      <p:to>
                                        <p:strVal val="visible"/>
                                      </p:to>
                                    </p:set>
                                    <p:anim calcmode="discrete" valueType="clr">
                                      <p:cBhvr override="childStyle">
                                        <p:cTn id="14" dur="80"/>
                                        <p:tgtEl>
                                          <p:spTgt spid="6157"/>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157"/>
                                        </p:tgtEl>
                                        <p:attrNameLst>
                                          <p:attrName>fillcolor</p:attrName>
                                        </p:attrNameLst>
                                      </p:cBhvr>
                                      <p:tavLst>
                                        <p:tav tm="0">
                                          <p:val>
                                            <p:clrVal>
                                              <a:schemeClr val="accent2"/>
                                            </p:clrVal>
                                          </p:val>
                                        </p:tav>
                                        <p:tav tm="50000">
                                          <p:val>
                                            <p:clrVal>
                                              <a:schemeClr val="hlink"/>
                                            </p:clrVal>
                                          </p:val>
                                        </p:tav>
                                      </p:tavLst>
                                    </p:anim>
                                    <p:set>
                                      <p:cBhvr>
                                        <p:cTn id="16" dur="80"/>
                                        <p:tgtEl>
                                          <p:spTgt spid="6157"/>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6546"/>
                                        </p:tgtEl>
                                        <p:attrNameLst>
                                          <p:attrName>style.visibility</p:attrName>
                                        </p:attrNameLst>
                                      </p:cBhvr>
                                      <p:to>
                                        <p:strVal val="visible"/>
                                      </p:to>
                                    </p:set>
                                    <p:anim calcmode="discrete" valueType="clr">
                                      <p:cBhvr override="childStyle">
                                        <p:cTn id="21" dur="80"/>
                                        <p:tgtEl>
                                          <p:spTgt spid="654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6546"/>
                                        </p:tgtEl>
                                        <p:attrNameLst>
                                          <p:attrName>fillcolor</p:attrName>
                                        </p:attrNameLst>
                                      </p:cBhvr>
                                      <p:tavLst>
                                        <p:tav tm="0">
                                          <p:val>
                                            <p:clrVal>
                                              <a:schemeClr val="accent2"/>
                                            </p:clrVal>
                                          </p:val>
                                        </p:tav>
                                        <p:tav tm="50000">
                                          <p:val>
                                            <p:clrVal>
                                              <a:schemeClr val="hlink"/>
                                            </p:clrVal>
                                          </p:val>
                                        </p:tav>
                                      </p:tavLst>
                                    </p:anim>
                                    <p:set>
                                      <p:cBhvr>
                                        <p:cTn id="23" dur="80"/>
                                        <p:tgtEl>
                                          <p:spTgt spid="6546"/>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nodeType="clickEffect">
                                  <p:stCondLst>
                                    <p:cond delay="0"/>
                                  </p:stCondLst>
                                  <p:childTnLst>
                                    <p:set>
                                      <p:cBhvr>
                                        <p:cTn id="27" dur="1" fill="hold">
                                          <p:stCondLst>
                                            <p:cond delay="0"/>
                                          </p:stCondLst>
                                        </p:cTn>
                                        <p:tgtEl>
                                          <p:spTgt spid="6341"/>
                                        </p:tgtEl>
                                        <p:attrNameLst>
                                          <p:attrName>style.visibility</p:attrName>
                                        </p:attrNameLst>
                                      </p:cBhvr>
                                      <p:to>
                                        <p:strVal val="visible"/>
                                      </p:to>
                                    </p:set>
                                    <p:animEffect transition="in" filter="fade">
                                      <p:cBhvr>
                                        <p:cTn id="28" dur="1000"/>
                                        <p:tgtEl>
                                          <p:spTgt spid="6341"/>
                                        </p:tgtEl>
                                      </p:cBhvr>
                                    </p:animEffect>
                                    <p:anim calcmode="lin" valueType="num">
                                      <p:cBhvr>
                                        <p:cTn id="29" dur="1000" fill="hold"/>
                                        <p:tgtEl>
                                          <p:spTgt spid="6341"/>
                                        </p:tgtEl>
                                        <p:attrNameLst>
                                          <p:attrName>ppt_x</p:attrName>
                                        </p:attrNameLst>
                                      </p:cBhvr>
                                      <p:tavLst>
                                        <p:tav tm="0">
                                          <p:val>
                                            <p:strVal val="#ppt_x"/>
                                          </p:val>
                                        </p:tav>
                                        <p:tav tm="100000">
                                          <p:val>
                                            <p:strVal val="#ppt_x"/>
                                          </p:val>
                                        </p:tav>
                                      </p:tavLst>
                                    </p:anim>
                                    <p:anim calcmode="lin" valueType="num">
                                      <p:cBhvr>
                                        <p:cTn id="30" dur="900" decel="100000" fill="hold"/>
                                        <p:tgtEl>
                                          <p:spTgt spid="6341"/>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6341"/>
                                        </p:tgtEl>
                                        <p:attrNameLst>
                                          <p:attrName>ppt_y</p:attrName>
                                        </p:attrNameLst>
                                      </p:cBhvr>
                                      <p:tavLst>
                                        <p:tav tm="0">
                                          <p:val>
                                            <p:strVal val="#ppt_y-.03"/>
                                          </p:val>
                                        </p:tav>
                                        <p:tav tm="100000">
                                          <p:val>
                                            <p:strVal val="#ppt_y"/>
                                          </p:val>
                                        </p:tav>
                                      </p:tavLst>
                                    </p:anim>
                                  </p:childTnLst>
                                </p:cTn>
                              </p:par>
                              <p:par>
                                <p:cTn id="32" presetID="37" presetClass="entr" presetSubtype="0" fill="hold" nodeType="withEffect">
                                  <p:stCondLst>
                                    <p:cond delay="0"/>
                                  </p:stCondLst>
                                  <p:childTnLst>
                                    <p:set>
                                      <p:cBhvr>
                                        <p:cTn id="33" dur="1" fill="hold">
                                          <p:stCondLst>
                                            <p:cond delay="0"/>
                                          </p:stCondLst>
                                        </p:cTn>
                                        <p:tgtEl>
                                          <p:spTgt spid="6337"/>
                                        </p:tgtEl>
                                        <p:attrNameLst>
                                          <p:attrName>style.visibility</p:attrName>
                                        </p:attrNameLst>
                                      </p:cBhvr>
                                      <p:to>
                                        <p:strVal val="visible"/>
                                      </p:to>
                                    </p:set>
                                    <p:animEffect transition="in" filter="fade">
                                      <p:cBhvr>
                                        <p:cTn id="34" dur="1000"/>
                                        <p:tgtEl>
                                          <p:spTgt spid="6337"/>
                                        </p:tgtEl>
                                      </p:cBhvr>
                                    </p:animEffect>
                                    <p:anim calcmode="lin" valueType="num">
                                      <p:cBhvr>
                                        <p:cTn id="35" dur="1000" fill="hold"/>
                                        <p:tgtEl>
                                          <p:spTgt spid="6337"/>
                                        </p:tgtEl>
                                        <p:attrNameLst>
                                          <p:attrName>ppt_x</p:attrName>
                                        </p:attrNameLst>
                                      </p:cBhvr>
                                      <p:tavLst>
                                        <p:tav tm="0">
                                          <p:val>
                                            <p:strVal val="#ppt_x"/>
                                          </p:val>
                                        </p:tav>
                                        <p:tav tm="100000">
                                          <p:val>
                                            <p:strVal val="#ppt_x"/>
                                          </p:val>
                                        </p:tav>
                                      </p:tavLst>
                                    </p:anim>
                                    <p:anim calcmode="lin" valueType="num">
                                      <p:cBhvr>
                                        <p:cTn id="36" dur="900" decel="100000" fill="hold"/>
                                        <p:tgtEl>
                                          <p:spTgt spid="6337"/>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6337"/>
                                        </p:tgtEl>
                                        <p:attrNameLst>
                                          <p:attrName>ppt_y</p:attrName>
                                        </p:attrNameLst>
                                      </p:cBhvr>
                                      <p:tavLst>
                                        <p:tav tm="0">
                                          <p:val>
                                            <p:strVal val="#ppt_y-.03"/>
                                          </p:val>
                                        </p:tav>
                                        <p:tav tm="100000">
                                          <p:val>
                                            <p:strVal val="#ppt_y"/>
                                          </p:val>
                                        </p:tav>
                                      </p:tavLst>
                                    </p:anim>
                                  </p:childTnLst>
                                </p:cTn>
                              </p:par>
                              <p:par>
                                <p:cTn id="38" presetID="37" presetClass="entr" presetSubtype="0" fill="hold" grpId="0" nodeType="withEffect">
                                  <p:stCondLst>
                                    <p:cond delay="0"/>
                                  </p:stCondLst>
                                  <p:childTnLst>
                                    <p:set>
                                      <p:cBhvr>
                                        <p:cTn id="39" dur="1" fill="hold">
                                          <p:stCondLst>
                                            <p:cond delay="0"/>
                                          </p:stCondLst>
                                        </p:cTn>
                                        <p:tgtEl>
                                          <p:spTgt spid="6544"/>
                                        </p:tgtEl>
                                        <p:attrNameLst>
                                          <p:attrName>style.visibility</p:attrName>
                                        </p:attrNameLst>
                                      </p:cBhvr>
                                      <p:to>
                                        <p:strVal val="visible"/>
                                      </p:to>
                                    </p:set>
                                    <p:animEffect transition="in" filter="fade">
                                      <p:cBhvr>
                                        <p:cTn id="40" dur="1000"/>
                                        <p:tgtEl>
                                          <p:spTgt spid="6544"/>
                                        </p:tgtEl>
                                      </p:cBhvr>
                                    </p:animEffect>
                                    <p:anim calcmode="lin" valueType="num">
                                      <p:cBhvr>
                                        <p:cTn id="41" dur="1000" fill="hold"/>
                                        <p:tgtEl>
                                          <p:spTgt spid="6544"/>
                                        </p:tgtEl>
                                        <p:attrNameLst>
                                          <p:attrName>ppt_x</p:attrName>
                                        </p:attrNameLst>
                                      </p:cBhvr>
                                      <p:tavLst>
                                        <p:tav tm="0">
                                          <p:val>
                                            <p:strVal val="#ppt_x"/>
                                          </p:val>
                                        </p:tav>
                                        <p:tav tm="100000">
                                          <p:val>
                                            <p:strVal val="#ppt_x"/>
                                          </p:val>
                                        </p:tav>
                                      </p:tavLst>
                                    </p:anim>
                                    <p:anim calcmode="lin" valueType="num">
                                      <p:cBhvr>
                                        <p:cTn id="42" dur="900" decel="100000" fill="hold"/>
                                        <p:tgtEl>
                                          <p:spTgt spid="6544"/>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6544"/>
                                        </p:tgtEl>
                                        <p:attrNameLst>
                                          <p:attrName>ppt_y</p:attrName>
                                        </p:attrNameLst>
                                      </p:cBhvr>
                                      <p:tavLst>
                                        <p:tav tm="0">
                                          <p:val>
                                            <p:strVal val="#ppt_y-.03"/>
                                          </p:val>
                                        </p:tav>
                                        <p:tav tm="100000">
                                          <p:val>
                                            <p:strVal val="#ppt_y"/>
                                          </p:val>
                                        </p:tav>
                                      </p:tavLst>
                                    </p:anim>
                                  </p:childTnLst>
                                </p:cTn>
                              </p:par>
                              <p:par>
                                <p:cTn id="44" presetID="37" presetClass="entr" presetSubtype="0" fill="hold" nodeType="withEffect">
                                  <p:stCondLst>
                                    <p:cond delay="0"/>
                                  </p:stCondLst>
                                  <p:childTnLst>
                                    <p:set>
                                      <p:cBhvr>
                                        <p:cTn id="45" dur="1" fill="hold">
                                          <p:stCondLst>
                                            <p:cond delay="0"/>
                                          </p:stCondLst>
                                        </p:cTn>
                                        <p:tgtEl>
                                          <p:spTgt spid="6562"/>
                                        </p:tgtEl>
                                        <p:attrNameLst>
                                          <p:attrName>style.visibility</p:attrName>
                                        </p:attrNameLst>
                                      </p:cBhvr>
                                      <p:to>
                                        <p:strVal val="visible"/>
                                      </p:to>
                                    </p:set>
                                    <p:animEffect transition="in" filter="fade">
                                      <p:cBhvr>
                                        <p:cTn id="46" dur="1000"/>
                                        <p:tgtEl>
                                          <p:spTgt spid="6562"/>
                                        </p:tgtEl>
                                      </p:cBhvr>
                                    </p:animEffect>
                                    <p:anim calcmode="lin" valueType="num">
                                      <p:cBhvr>
                                        <p:cTn id="47" dur="1000" fill="hold"/>
                                        <p:tgtEl>
                                          <p:spTgt spid="6562"/>
                                        </p:tgtEl>
                                        <p:attrNameLst>
                                          <p:attrName>ppt_x</p:attrName>
                                        </p:attrNameLst>
                                      </p:cBhvr>
                                      <p:tavLst>
                                        <p:tav tm="0">
                                          <p:val>
                                            <p:strVal val="#ppt_x"/>
                                          </p:val>
                                        </p:tav>
                                        <p:tav tm="100000">
                                          <p:val>
                                            <p:strVal val="#ppt_x"/>
                                          </p:val>
                                        </p:tav>
                                      </p:tavLst>
                                    </p:anim>
                                    <p:anim calcmode="lin" valueType="num">
                                      <p:cBhvr>
                                        <p:cTn id="48" dur="900" decel="100000" fill="hold"/>
                                        <p:tgtEl>
                                          <p:spTgt spid="6562"/>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6562"/>
                                        </p:tgtEl>
                                        <p:attrNameLst>
                                          <p:attrName>ppt_y</p:attrName>
                                        </p:attrNameLst>
                                      </p:cBhvr>
                                      <p:tavLst>
                                        <p:tav tm="0">
                                          <p:val>
                                            <p:strVal val="#ppt_y-.03"/>
                                          </p:val>
                                        </p:tav>
                                        <p:tav tm="100000">
                                          <p:val>
                                            <p:strVal val="#ppt_y"/>
                                          </p:val>
                                        </p:tav>
                                      </p:tavLst>
                                    </p:anim>
                                  </p:childTnLst>
                                </p:cTn>
                              </p:par>
                              <p:par>
                                <p:cTn id="50" presetID="37" presetClass="entr" presetSubtype="0" fill="hold" nodeType="withEffect">
                                  <p:stCondLst>
                                    <p:cond delay="0"/>
                                  </p:stCondLst>
                                  <p:childTnLst>
                                    <p:set>
                                      <p:cBhvr>
                                        <p:cTn id="51" dur="1" fill="hold">
                                          <p:stCondLst>
                                            <p:cond delay="0"/>
                                          </p:stCondLst>
                                        </p:cTn>
                                        <p:tgtEl>
                                          <p:spTgt spid="6533"/>
                                        </p:tgtEl>
                                        <p:attrNameLst>
                                          <p:attrName>style.visibility</p:attrName>
                                        </p:attrNameLst>
                                      </p:cBhvr>
                                      <p:to>
                                        <p:strVal val="visible"/>
                                      </p:to>
                                    </p:set>
                                    <p:animEffect transition="in" filter="fade">
                                      <p:cBhvr>
                                        <p:cTn id="52" dur="1000"/>
                                        <p:tgtEl>
                                          <p:spTgt spid="6533"/>
                                        </p:tgtEl>
                                      </p:cBhvr>
                                    </p:animEffect>
                                    <p:anim calcmode="lin" valueType="num">
                                      <p:cBhvr>
                                        <p:cTn id="53" dur="1000" fill="hold"/>
                                        <p:tgtEl>
                                          <p:spTgt spid="6533"/>
                                        </p:tgtEl>
                                        <p:attrNameLst>
                                          <p:attrName>ppt_x</p:attrName>
                                        </p:attrNameLst>
                                      </p:cBhvr>
                                      <p:tavLst>
                                        <p:tav tm="0">
                                          <p:val>
                                            <p:strVal val="#ppt_x"/>
                                          </p:val>
                                        </p:tav>
                                        <p:tav tm="100000">
                                          <p:val>
                                            <p:strVal val="#ppt_x"/>
                                          </p:val>
                                        </p:tav>
                                      </p:tavLst>
                                    </p:anim>
                                    <p:anim calcmode="lin" valueType="num">
                                      <p:cBhvr>
                                        <p:cTn id="54" dur="900" decel="100000" fill="hold"/>
                                        <p:tgtEl>
                                          <p:spTgt spid="6533"/>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6533"/>
                                        </p:tgtEl>
                                        <p:attrNameLst>
                                          <p:attrName>ppt_y</p:attrName>
                                        </p:attrNameLst>
                                      </p:cBhvr>
                                      <p:tavLst>
                                        <p:tav tm="0">
                                          <p:val>
                                            <p:strVal val="#ppt_y-.03"/>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8" presetClass="emph" presetSubtype="0" fill="hold" nodeType="clickEffect">
                                  <p:stCondLst>
                                    <p:cond delay="0"/>
                                  </p:stCondLst>
                                  <p:childTnLst>
                                    <p:animRot by="2700000">
                                      <p:cBhvr>
                                        <p:cTn id="59" dur="2000" fill="hold"/>
                                        <p:tgtEl>
                                          <p:spTgt spid="6341"/>
                                        </p:tgtEl>
                                        <p:attrNameLst>
                                          <p:attrName>r</p:attrName>
                                        </p:attrNameLst>
                                      </p:cBhvr>
                                    </p:animRot>
                                  </p:childTnLst>
                                </p:cTn>
                              </p:par>
                            </p:childTnLst>
                          </p:cTn>
                        </p:par>
                        <p:par>
                          <p:cTn id="60" fill="hold">
                            <p:stCondLst>
                              <p:cond delay="2000"/>
                            </p:stCondLst>
                            <p:childTnLst>
                              <p:par>
                                <p:cTn id="61" presetID="17" presetClass="entr" presetSubtype="2" fill="hold" nodeType="afterEffect">
                                  <p:stCondLst>
                                    <p:cond delay="0"/>
                                  </p:stCondLst>
                                  <p:childTnLst>
                                    <p:set>
                                      <p:cBhvr>
                                        <p:cTn id="62" dur="1" fill="hold">
                                          <p:stCondLst>
                                            <p:cond delay="0"/>
                                          </p:stCondLst>
                                        </p:cTn>
                                        <p:tgtEl>
                                          <p:spTgt spid="6621"/>
                                        </p:tgtEl>
                                        <p:attrNameLst>
                                          <p:attrName>style.visibility</p:attrName>
                                        </p:attrNameLst>
                                      </p:cBhvr>
                                      <p:to>
                                        <p:strVal val="visible"/>
                                      </p:to>
                                    </p:set>
                                    <p:anim calcmode="lin" valueType="num">
                                      <p:cBhvr>
                                        <p:cTn id="63" dur="500" fill="hold"/>
                                        <p:tgtEl>
                                          <p:spTgt spid="6621"/>
                                        </p:tgtEl>
                                        <p:attrNameLst>
                                          <p:attrName>ppt_x</p:attrName>
                                        </p:attrNameLst>
                                      </p:cBhvr>
                                      <p:tavLst>
                                        <p:tav tm="0">
                                          <p:val>
                                            <p:strVal val="#ppt_x+#ppt_w/2"/>
                                          </p:val>
                                        </p:tav>
                                        <p:tav tm="100000">
                                          <p:val>
                                            <p:strVal val="#ppt_x"/>
                                          </p:val>
                                        </p:tav>
                                      </p:tavLst>
                                    </p:anim>
                                    <p:anim calcmode="lin" valueType="num">
                                      <p:cBhvr>
                                        <p:cTn id="64" dur="500" fill="hold"/>
                                        <p:tgtEl>
                                          <p:spTgt spid="6621"/>
                                        </p:tgtEl>
                                        <p:attrNameLst>
                                          <p:attrName>ppt_y</p:attrName>
                                        </p:attrNameLst>
                                      </p:cBhvr>
                                      <p:tavLst>
                                        <p:tav tm="0">
                                          <p:val>
                                            <p:strVal val="#ppt_y"/>
                                          </p:val>
                                        </p:tav>
                                        <p:tav tm="100000">
                                          <p:val>
                                            <p:strVal val="#ppt_y"/>
                                          </p:val>
                                        </p:tav>
                                      </p:tavLst>
                                    </p:anim>
                                    <p:anim calcmode="lin" valueType="num">
                                      <p:cBhvr>
                                        <p:cTn id="65" dur="500" fill="hold"/>
                                        <p:tgtEl>
                                          <p:spTgt spid="6621"/>
                                        </p:tgtEl>
                                        <p:attrNameLst>
                                          <p:attrName>ppt_w</p:attrName>
                                        </p:attrNameLst>
                                      </p:cBhvr>
                                      <p:tavLst>
                                        <p:tav tm="0">
                                          <p:val>
                                            <p:fltVal val="0"/>
                                          </p:val>
                                        </p:tav>
                                        <p:tav tm="100000">
                                          <p:val>
                                            <p:strVal val="#ppt_w"/>
                                          </p:val>
                                        </p:tav>
                                      </p:tavLst>
                                    </p:anim>
                                    <p:anim calcmode="lin" valueType="num">
                                      <p:cBhvr>
                                        <p:cTn id="66" dur="500" fill="hold"/>
                                        <p:tgtEl>
                                          <p:spTgt spid="6621"/>
                                        </p:tgtEl>
                                        <p:attrNameLst>
                                          <p:attrName>ppt_h</p:attrName>
                                        </p:attrNameLst>
                                      </p:cBhvr>
                                      <p:tavLst>
                                        <p:tav tm="0">
                                          <p:val>
                                            <p:strVal val="#ppt_h"/>
                                          </p:val>
                                        </p:tav>
                                        <p:tav tm="100000">
                                          <p:val>
                                            <p:strVal val="#ppt_h"/>
                                          </p:val>
                                        </p:tav>
                                      </p:tavLst>
                                    </p:anim>
                                  </p:childTnLst>
                                </p:cTn>
                              </p:par>
                            </p:childTnLst>
                          </p:cTn>
                        </p:par>
                        <p:par>
                          <p:cTn id="67" fill="hold">
                            <p:stCondLst>
                              <p:cond delay="2500"/>
                            </p:stCondLst>
                            <p:childTnLst>
                              <p:par>
                                <p:cTn id="68" presetID="18" presetClass="entr" presetSubtype="6" fill="hold" grpId="0" nodeType="afterEffect">
                                  <p:stCondLst>
                                    <p:cond delay="0"/>
                                  </p:stCondLst>
                                  <p:childTnLst>
                                    <p:set>
                                      <p:cBhvr>
                                        <p:cTn id="69" dur="1" fill="hold">
                                          <p:stCondLst>
                                            <p:cond delay="0"/>
                                          </p:stCondLst>
                                        </p:cTn>
                                        <p:tgtEl>
                                          <p:spTgt spid="6592"/>
                                        </p:tgtEl>
                                        <p:attrNameLst>
                                          <p:attrName>style.visibility</p:attrName>
                                        </p:attrNameLst>
                                      </p:cBhvr>
                                      <p:to>
                                        <p:strVal val="visible"/>
                                      </p:to>
                                    </p:set>
                                    <p:animEffect transition="in" filter="strips(downRight)">
                                      <p:cBhvr>
                                        <p:cTn id="70" dur="500"/>
                                        <p:tgtEl>
                                          <p:spTgt spid="6592"/>
                                        </p:tgtEl>
                                      </p:cBhvr>
                                    </p:animEffect>
                                  </p:childTnLst>
                                </p:cTn>
                              </p:par>
                            </p:childTnLst>
                          </p:cTn>
                        </p:par>
                        <p:par>
                          <p:cTn id="71" fill="hold">
                            <p:stCondLst>
                              <p:cond delay="3000"/>
                            </p:stCondLst>
                            <p:childTnLst>
                              <p:par>
                                <p:cTn id="72" presetID="18" presetClass="entr" presetSubtype="6" fill="hold" grpId="0" nodeType="afterEffect">
                                  <p:stCondLst>
                                    <p:cond delay="0"/>
                                  </p:stCondLst>
                                  <p:childTnLst>
                                    <p:set>
                                      <p:cBhvr>
                                        <p:cTn id="73" dur="1" fill="hold">
                                          <p:stCondLst>
                                            <p:cond delay="0"/>
                                          </p:stCondLst>
                                        </p:cTn>
                                        <p:tgtEl>
                                          <p:spTgt spid="6593"/>
                                        </p:tgtEl>
                                        <p:attrNameLst>
                                          <p:attrName>style.visibility</p:attrName>
                                        </p:attrNameLst>
                                      </p:cBhvr>
                                      <p:to>
                                        <p:strVal val="visible"/>
                                      </p:to>
                                    </p:set>
                                    <p:animEffect transition="in" filter="strips(downRight)">
                                      <p:cBhvr>
                                        <p:cTn id="74" dur="500"/>
                                        <p:tgtEl>
                                          <p:spTgt spid="6593"/>
                                        </p:tgtEl>
                                      </p:cBhvr>
                                    </p:animEffect>
                                  </p:childTnLst>
                                </p:cTn>
                              </p:par>
                            </p:childTnLst>
                          </p:cTn>
                        </p:par>
                        <p:par>
                          <p:cTn id="75" fill="hold">
                            <p:stCondLst>
                              <p:cond delay="3500"/>
                            </p:stCondLst>
                            <p:childTnLst>
                              <p:par>
                                <p:cTn id="76" presetID="18" presetClass="entr" presetSubtype="6" fill="hold" grpId="0" nodeType="afterEffect">
                                  <p:stCondLst>
                                    <p:cond delay="0"/>
                                  </p:stCondLst>
                                  <p:childTnLst>
                                    <p:set>
                                      <p:cBhvr>
                                        <p:cTn id="77" dur="1" fill="hold">
                                          <p:stCondLst>
                                            <p:cond delay="0"/>
                                          </p:stCondLst>
                                        </p:cTn>
                                        <p:tgtEl>
                                          <p:spTgt spid="6597"/>
                                        </p:tgtEl>
                                        <p:attrNameLst>
                                          <p:attrName>style.visibility</p:attrName>
                                        </p:attrNameLst>
                                      </p:cBhvr>
                                      <p:to>
                                        <p:strVal val="visible"/>
                                      </p:to>
                                    </p:set>
                                    <p:animEffect transition="in" filter="strips(downRight)">
                                      <p:cBhvr>
                                        <p:cTn id="78" dur="500"/>
                                        <p:tgtEl>
                                          <p:spTgt spid="6597"/>
                                        </p:tgtEl>
                                      </p:cBhvr>
                                    </p:animEffect>
                                  </p:childTnLst>
                                </p:cTn>
                              </p:par>
                            </p:childTnLst>
                          </p:cTn>
                        </p:par>
                        <p:par>
                          <p:cTn id="79" fill="hold">
                            <p:stCondLst>
                              <p:cond delay="4000"/>
                            </p:stCondLst>
                            <p:childTnLst>
                              <p:par>
                                <p:cTn id="80" presetID="18" presetClass="entr" presetSubtype="6" fill="hold" grpId="0" nodeType="afterEffect">
                                  <p:stCondLst>
                                    <p:cond delay="0"/>
                                  </p:stCondLst>
                                  <p:childTnLst>
                                    <p:set>
                                      <p:cBhvr>
                                        <p:cTn id="81" dur="1" fill="hold">
                                          <p:stCondLst>
                                            <p:cond delay="0"/>
                                          </p:stCondLst>
                                        </p:cTn>
                                        <p:tgtEl>
                                          <p:spTgt spid="6598"/>
                                        </p:tgtEl>
                                        <p:attrNameLst>
                                          <p:attrName>style.visibility</p:attrName>
                                        </p:attrNameLst>
                                      </p:cBhvr>
                                      <p:to>
                                        <p:strVal val="visible"/>
                                      </p:to>
                                    </p:set>
                                    <p:animEffect transition="in" filter="strips(downRight)">
                                      <p:cBhvr>
                                        <p:cTn id="82" dur="500"/>
                                        <p:tgtEl>
                                          <p:spTgt spid="6598"/>
                                        </p:tgtEl>
                                      </p:cBhvr>
                                    </p:animEffect>
                                  </p:childTnLst>
                                </p:cTn>
                              </p:par>
                            </p:childTnLst>
                          </p:cTn>
                        </p:par>
                        <p:par>
                          <p:cTn id="83" fill="hold">
                            <p:stCondLst>
                              <p:cond delay="4500"/>
                            </p:stCondLst>
                            <p:childTnLst>
                              <p:par>
                                <p:cTn id="84" presetID="18" presetClass="entr" presetSubtype="6" fill="hold" grpId="0" nodeType="afterEffect">
                                  <p:stCondLst>
                                    <p:cond delay="0"/>
                                  </p:stCondLst>
                                  <p:childTnLst>
                                    <p:set>
                                      <p:cBhvr>
                                        <p:cTn id="85" dur="1" fill="hold">
                                          <p:stCondLst>
                                            <p:cond delay="0"/>
                                          </p:stCondLst>
                                        </p:cTn>
                                        <p:tgtEl>
                                          <p:spTgt spid="6595"/>
                                        </p:tgtEl>
                                        <p:attrNameLst>
                                          <p:attrName>style.visibility</p:attrName>
                                        </p:attrNameLst>
                                      </p:cBhvr>
                                      <p:to>
                                        <p:strVal val="visible"/>
                                      </p:to>
                                    </p:set>
                                    <p:animEffect transition="in" filter="strips(downRight)">
                                      <p:cBhvr>
                                        <p:cTn id="86" dur="500"/>
                                        <p:tgtEl>
                                          <p:spTgt spid="6595"/>
                                        </p:tgtEl>
                                      </p:cBhvr>
                                    </p:animEffect>
                                  </p:childTnLst>
                                </p:cTn>
                              </p:par>
                            </p:childTnLst>
                          </p:cTn>
                        </p:par>
                        <p:par>
                          <p:cTn id="87" fill="hold">
                            <p:stCondLst>
                              <p:cond delay="5000"/>
                            </p:stCondLst>
                            <p:childTnLst>
                              <p:par>
                                <p:cTn id="88" presetID="18" presetClass="entr" presetSubtype="6" fill="hold" grpId="0" nodeType="afterEffect">
                                  <p:stCondLst>
                                    <p:cond delay="0"/>
                                  </p:stCondLst>
                                  <p:childTnLst>
                                    <p:set>
                                      <p:cBhvr>
                                        <p:cTn id="89" dur="1" fill="hold">
                                          <p:stCondLst>
                                            <p:cond delay="0"/>
                                          </p:stCondLst>
                                        </p:cTn>
                                        <p:tgtEl>
                                          <p:spTgt spid="6594"/>
                                        </p:tgtEl>
                                        <p:attrNameLst>
                                          <p:attrName>style.visibility</p:attrName>
                                        </p:attrNameLst>
                                      </p:cBhvr>
                                      <p:to>
                                        <p:strVal val="visible"/>
                                      </p:to>
                                    </p:set>
                                    <p:animEffect transition="in" filter="strips(downRight)">
                                      <p:cBhvr>
                                        <p:cTn id="90" dur="500"/>
                                        <p:tgtEl>
                                          <p:spTgt spid="6594"/>
                                        </p:tgtEl>
                                      </p:cBhvr>
                                    </p:animEffect>
                                  </p:childTnLst>
                                </p:cTn>
                              </p:par>
                            </p:childTnLst>
                          </p:cTn>
                        </p:par>
                        <p:par>
                          <p:cTn id="91" fill="hold">
                            <p:stCondLst>
                              <p:cond delay="5500"/>
                            </p:stCondLst>
                            <p:childTnLst>
                              <p:par>
                                <p:cTn id="92" presetID="18" presetClass="entr" presetSubtype="6" fill="hold" grpId="0" nodeType="afterEffect">
                                  <p:stCondLst>
                                    <p:cond delay="0"/>
                                  </p:stCondLst>
                                  <p:childTnLst>
                                    <p:set>
                                      <p:cBhvr>
                                        <p:cTn id="93" dur="1" fill="hold">
                                          <p:stCondLst>
                                            <p:cond delay="0"/>
                                          </p:stCondLst>
                                        </p:cTn>
                                        <p:tgtEl>
                                          <p:spTgt spid="6596"/>
                                        </p:tgtEl>
                                        <p:attrNameLst>
                                          <p:attrName>style.visibility</p:attrName>
                                        </p:attrNameLst>
                                      </p:cBhvr>
                                      <p:to>
                                        <p:strVal val="visible"/>
                                      </p:to>
                                    </p:set>
                                    <p:animEffect transition="in" filter="strips(downRight)">
                                      <p:cBhvr>
                                        <p:cTn id="94" dur="500"/>
                                        <p:tgtEl>
                                          <p:spTgt spid="6596"/>
                                        </p:tgtEl>
                                      </p:cBhvr>
                                    </p:animEffect>
                                  </p:childTnLst>
                                </p:cTn>
                              </p:par>
                            </p:childTnLst>
                          </p:cTn>
                        </p:par>
                        <p:par>
                          <p:cTn id="95" fill="hold">
                            <p:stCondLst>
                              <p:cond delay="6000"/>
                            </p:stCondLst>
                            <p:childTnLst>
                              <p:par>
                                <p:cTn id="96" presetID="18" presetClass="entr" presetSubtype="6" fill="hold" grpId="0" nodeType="afterEffect">
                                  <p:stCondLst>
                                    <p:cond delay="0"/>
                                  </p:stCondLst>
                                  <p:childTnLst>
                                    <p:set>
                                      <p:cBhvr>
                                        <p:cTn id="97" dur="1" fill="hold">
                                          <p:stCondLst>
                                            <p:cond delay="0"/>
                                          </p:stCondLst>
                                        </p:cTn>
                                        <p:tgtEl>
                                          <p:spTgt spid="6600"/>
                                        </p:tgtEl>
                                        <p:attrNameLst>
                                          <p:attrName>style.visibility</p:attrName>
                                        </p:attrNameLst>
                                      </p:cBhvr>
                                      <p:to>
                                        <p:strVal val="visible"/>
                                      </p:to>
                                    </p:set>
                                    <p:animEffect transition="in" filter="strips(downRight)">
                                      <p:cBhvr>
                                        <p:cTn id="98" dur="500"/>
                                        <p:tgtEl>
                                          <p:spTgt spid="6600"/>
                                        </p:tgtEl>
                                      </p:cBhvr>
                                    </p:animEffect>
                                  </p:childTnLst>
                                </p:cTn>
                              </p:par>
                            </p:childTnLst>
                          </p:cTn>
                        </p:par>
                        <p:par>
                          <p:cTn id="99" fill="hold">
                            <p:stCondLst>
                              <p:cond delay="6500"/>
                            </p:stCondLst>
                            <p:childTnLst>
                              <p:par>
                                <p:cTn id="100" presetID="18" presetClass="entr" presetSubtype="6" fill="hold" grpId="0" nodeType="afterEffect">
                                  <p:stCondLst>
                                    <p:cond delay="0"/>
                                  </p:stCondLst>
                                  <p:childTnLst>
                                    <p:set>
                                      <p:cBhvr>
                                        <p:cTn id="101" dur="1" fill="hold">
                                          <p:stCondLst>
                                            <p:cond delay="0"/>
                                          </p:stCondLst>
                                        </p:cTn>
                                        <p:tgtEl>
                                          <p:spTgt spid="6602"/>
                                        </p:tgtEl>
                                        <p:attrNameLst>
                                          <p:attrName>style.visibility</p:attrName>
                                        </p:attrNameLst>
                                      </p:cBhvr>
                                      <p:to>
                                        <p:strVal val="visible"/>
                                      </p:to>
                                    </p:set>
                                    <p:animEffect transition="in" filter="strips(downRight)">
                                      <p:cBhvr>
                                        <p:cTn id="102" dur="500"/>
                                        <p:tgtEl>
                                          <p:spTgt spid="6602"/>
                                        </p:tgtEl>
                                      </p:cBhvr>
                                    </p:animEffect>
                                  </p:childTnLst>
                                </p:cTn>
                              </p:par>
                            </p:childTnLst>
                          </p:cTn>
                        </p:par>
                        <p:par>
                          <p:cTn id="103" fill="hold">
                            <p:stCondLst>
                              <p:cond delay="7000"/>
                            </p:stCondLst>
                            <p:childTnLst>
                              <p:par>
                                <p:cTn id="104" presetID="1" presetClass="exit" presetSubtype="0" fill="hold" nodeType="afterEffect">
                                  <p:stCondLst>
                                    <p:cond delay="0"/>
                                  </p:stCondLst>
                                  <p:childTnLst>
                                    <p:set>
                                      <p:cBhvr>
                                        <p:cTn id="105" dur="1" fill="hold">
                                          <p:stCondLst>
                                            <p:cond delay="0"/>
                                          </p:stCondLst>
                                        </p:cTn>
                                        <p:tgtEl>
                                          <p:spTgt spid="6337"/>
                                        </p:tgtEl>
                                        <p:attrNameLst>
                                          <p:attrName>style.visibility</p:attrName>
                                        </p:attrNameLst>
                                      </p:cBhvr>
                                      <p:to>
                                        <p:strVal val="hidden"/>
                                      </p:to>
                                    </p:set>
                                  </p:childTnLst>
                                </p:cTn>
                              </p:par>
                            </p:childTnLst>
                          </p:cTn>
                        </p:par>
                        <p:par>
                          <p:cTn id="106" fill="hold">
                            <p:stCondLst>
                              <p:cond delay="7000"/>
                            </p:stCondLst>
                            <p:childTnLst>
                              <p:par>
                                <p:cTn id="107" presetID="1" presetClass="entr" presetSubtype="0" fill="hold" nodeType="afterEffect">
                                  <p:stCondLst>
                                    <p:cond delay="0"/>
                                  </p:stCondLst>
                                  <p:childTnLst>
                                    <p:set>
                                      <p:cBhvr>
                                        <p:cTn id="108" dur="1" fill="hold">
                                          <p:stCondLst>
                                            <p:cond delay="0"/>
                                          </p:stCondLst>
                                        </p:cTn>
                                        <p:tgtEl>
                                          <p:spTgt spid="6345"/>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xit" presetSubtype="0" fill="hold" nodeType="clickEffect">
                                  <p:stCondLst>
                                    <p:cond delay="0"/>
                                  </p:stCondLst>
                                  <p:childTnLst>
                                    <p:set>
                                      <p:cBhvr>
                                        <p:cTn id="112" dur="1" fill="hold">
                                          <p:stCondLst>
                                            <p:cond delay="0"/>
                                          </p:stCondLst>
                                        </p:cTn>
                                        <p:tgtEl>
                                          <p:spTgt spid="6341"/>
                                        </p:tgtEl>
                                        <p:attrNameLst>
                                          <p:attrName>style.visibility</p:attrName>
                                        </p:attrNameLst>
                                      </p:cBhvr>
                                      <p:to>
                                        <p:strVal val="hidden"/>
                                      </p:to>
                                    </p:set>
                                  </p:childTnLst>
                                </p:cTn>
                              </p:par>
                            </p:childTnLst>
                          </p:cTn>
                        </p:par>
                        <p:par>
                          <p:cTn id="113" fill="hold">
                            <p:stCondLst>
                              <p:cond delay="0"/>
                            </p:stCondLst>
                            <p:childTnLst>
                              <p:par>
                                <p:cTn id="114" presetID="1" presetClass="entr" presetSubtype="0" fill="hold" nodeType="afterEffect">
                                  <p:stCondLst>
                                    <p:cond delay="0"/>
                                  </p:stCondLst>
                                  <p:childTnLst>
                                    <p:set>
                                      <p:cBhvr>
                                        <p:cTn id="115" dur="1" fill="hold">
                                          <p:stCondLst>
                                            <p:cond delay="0"/>
                                          </p:stCondLst>
                                        </p:cTn>
                                        <p:tgtEl>
                                          <p:spTgt spid="6342"/>
                                        </p:tgtEl>
                                        <p:attrNameLst>
                                          <p:attrName>style.visibility</p:attrName>
                                        </p:attrNameLst>
                                      </p:cBhvr>
                                      <p:to>
                                        <p:strVal val="visible"/>
                                      </p:to>
                                    </p:set>
                                  </p:childTnLst>
                                </p:cTn>
                              </p:par>
                            </p:childTnLst>
                          </p:cTn>
                        </p:par>
                        <p:par>
                          <p:cTn id="116" fill="hold">
                            <p:stCondLst>
                              <p:cond delay="0"/>
                            </p:stCondLst>
                            <p:childTnLst>
                              <p:par>
                                <p:cTn id="117" presetID="1" presetClass="exit" presetSubtype="0" fill="hold" nodeType="afterEffect">
                                  <p:stCondLst>
                                    <p:cond delay="0"/>
                                  </p:stCondLst>
                                  <p:childTnLst>
                                    <p:set>
                                      <p:cBhvr>
                                        <p:cTn id="118" dur="1" fill="hold">
                                          <p:stCondLst>
                                            <p:cond delay="0"/>
                                          </p:stCondLst>
                                        </p:cTn>
                                        <p:tgtEl>
                                          <p:spTgt spid="6345"/>
                                        </p:tgtEl>
                                        <p:attrNameLst>
                                          <p:attrName>style.visibility</p:attrName>
                                        </p:attrNameLst>
                                      </p:cBhvr>
                                      <p:to>
                                        <p:strVal val="hidden"/>
                                      </p:to>
                                    </p:set>
                                  </p:childTnLst>
                                </p:cTn>
                              </p:par>
                            </p:childTnLst>
                          </p:cTn>
                        </p:par>
                        <p:par>
                          <p:cTn id="119" fill="hold">
                            <p:stCondLst>
                              <p:cond delay="0"/>
                            </p:stCondLst>
                            <p:childTnLst>
                              <p:par>
                                <p:cTn id="120" presetID="1" presetClass="entr" presetSubtype="0" fill="hold" nodeType="afterEffect">
                                  <p:stCondLst>
                                    <p:cond delay="0"/>
                                  </p:stCondLst>
                                  <p:childTnLst>
                                    <p:set>
                                      <p:cBhvr>
                                        <p:cTn id="121" dur="1" fill="hold">
                                          <p:stCondLst>
                                            <p:cond delay="0"/>
                                          </p:stCondLst>
                                        </p:cTn>
                                        <p:tgtEl>
                                          <p:spTgt spid="6337"/>
                                        </p:tgtEl>
                                        <p:attrNameLst>
                                          <p:attrName>style.visibility</p:attrName>
                                        </p:attrNameLst>
                                      </p:cBhvr>
                                      <p:to>
                                        <p:strVal val="visible"/>
                                      </p:to>
                                    </p:set>
                                  </p:childTnLst>
                                </p:cTn>
                              </p:par>
                              <p:par>
                                <p:cTn id="122" presetID="1" presetClass="exit" presetSubtype="0" fill="hold" grpId="1" nodeType="withEffect">
                                  <p:stCondLst>
                                    <p:cond delay="0"/>
                                  </p:stCondLst>
                                  <p:childTnLst>
                                    <p:set>
                                      <p:cBhvr>
                                        <p:cTn id="123" dur="1" fill="hold">
                                          <p:stCondLst>
                                            <p:cond delay="0"/>
                                          </p:stCondLst>
                                        </p:cTn>
                                        <p:tgtEl>
                                          <p:spTgt spid="6592"/>
                                        </p:tgtEl>
                                        <p:attrNameLst>
                                          <p:attrName>style.visibility</p:attrName>
                                        </p:attrNameLst>
                                      </p:cBhvr>
                                      <p:to>
                                        <p:strVal val="hidden"/>
                                      </p:to>
                                    </p:set>
                                  </p:childTnLst>
                                </p:cTn>
                              </p:par>
                              <p:par>
                                <p:cTn id="124" presetID="1" presetClass="exit" presetSubtype="0" fill="hold" grpId="1" nodeType="withEffect">
                                  <p:stCondLst>
                                    <p:cond delay="0"/>
                                  </p:stCondLst>
                                  <p:childTnLst>
                                    <p:set>
                                      <p:cBhvr>
                                        <p:cTn id="125" dur="1" fill="hold">
                                          <p:stCondLst>
                                            <p:cond delay="0"/>
                                          </p:stCondLst>
                                        </p:cTn>
                                        <p:tgtEl>
                                          <p:spTgt spid="6593"/>
                                        </p:tgtEl>
                                        <p:attrNameLst>
                                          <p:attrName>style.visibility</p:attrName>
                                        </p:attrNameLst>
                                      </p:cBhvr>
                                      <p:to>
                                        <p:strVal val="hidden"/>
                                      </p:to>
                                    </p:set>
                                  </p:childTnLst>
                                </p:cTn>
                              </p:par>
                              <p:par>
                                <p:cTn id="126" presetID="1" presetClass="exit" presetSubtype="0" fill="hold" grpId="1" nodeType="withEffect">
                                  <p:stCondLst>
                                    <p:cond delay="0"/>
                                  </p:stCondLst>
                                  <p:childTnLst>
                                    <p:set>
                                      <p:cBhvr>
                                        <p:cTn id="127" dur="1" fill="hold">
                                          <p:stCondLst>
                                            <p:cond delay="0"/>
                                          </p:stCondLst>
                                        </p:cTn>
                                        <p:tgtEl>
                                          <p:spTgt spid="6594"/>
                                        </p:tgtEl>
                                        <p:attrNameLst>
                                          <p:attrName>style.visibility</p:attrName>
                                        </p:attrNameLst>
                                      </p:cBhvr>
                                      <p:to>
                                        <p:strVal val="hidden"/>
                                      </p:to>
                                    </p:set>
                                  </p:childTnLst>
                                </p:cTn>
                              </p:par>
                              <p:par>
                                <p:cTn id="128" presetID="1" presetClass="exit" presetSubtype="0" fill="hold" grpId="1" nodeType="withEffect">
                                  <p:stCondLst>
                                    <p:cond delay="0"/>
                                  </p:stCondLst>
                                  <p:childTnLst>
                                    <p:set>
                                      <p:cBhvr>
                                        <p:cTn id="129" dur="1" fill="hold">
                                          <p:stCondLst>
                                            <p:cond delay="0"/>
                                          </p:stCondLst>
                                        </p:cTn>
                                        <p:tgtEl>
                                          <p:spTgt spid="6595"/>
                                        </p:tgtEl>
                                        <p:attrNameLst>
                                          <p:attrName>style.visibility</p:attrName>
                                        </p:attrNameLst>
                                      </p:cBhvr>
                                      <p:to>
                                        <p:strVal val="hidden"/>
                                      </p:to>
                                    </p:set>
                                  </p:childTnLst>
                                </p:cTn>
                              </p:par>
                              <p:par>
                                <p:cTn id="130" presetID="1" presetClass="exit" presetSubtype="0" fill="hold" grpId="1" nodeType="withEffect">
                                  <p:stCondLst>
                                    <p:cond delay="0"/>
                                  </p:stCondLst>
                                  <p:childTnLst>
                                    <p:set>
                                      <p:cBhvr>
                                        <p:cTn id="131" dur="1" fill="hold">
                                          <p:stCondLst>
                                            <p:cond delay="0"/>
                                          </p:stCondLst>
                                        </p:cTn>
                                        <p:tgtEl>
                                          <p:spTgt spid="6596"/>
                                        </p:tgtEl>
                                        <p:attrNameLst>
                                          <p:attrName>style.visibility</p:attrName>
                                        </p:attrNameLst>
                                      </p:cBhvr>
                                      <p:to>
                                        <p:strVal val="hidden"/>
                                      </p:to>
                                    </p:set>
                                  </p:childTnLst>
                                </p:cTn>
                              </p:par>
                              <p:par>
                                <p:cTn id="132" presetID="1" presetClass="exit" presetSubtype="0" fill="hold" grpId="1" nodeType="withEffect">
                                  <p:stCondLst>
                                    <p:cond delay="0"/>
                                  </p:stCondLst>
                                  <p:childTnLst>
                                    <p:set>
                                      <p:cBhvr>
                                        <p:cTn id="133" dur="1" fill="hold">
                                          <p:stCondLst>
                                            <p:cond delay="0"/>
                                          </p:stCondLst>
                                        </p:cTn>
                                        <p:tgtEl>
                                          <p:spTgt spid="6597"/>
                                        </p:tgtEl>
                                        <p:attrNameLst>
                                          <p:attrName>style.visibility</p:attrName>
                                        </p:attrNameLst>
                                      </p:cBhvr>
                                      <p:to>
                                        <p:strVal val="hidden"/>
                                      </p:to>
                                    </p:set>
                                  </p:childTnLst>
                                </p:cTn>
                              </p:par>
                              <p:par>
                                <p:cTn id="134" presetID="1" presetClass="exit" presetSubtype="0" fill="hold" grpId="1" nodeType="withEffect">
                                  <p:stCondLst>
                                    <p:cond delay="0"/>
                                  </p:stCondLst>
                                  <p:childTnLst>
                                    <p:set>
                                      <p:cBhvr>
                                        <p:cTn id="135" dur="1" fill="hold">
                                          <p:stCondLst>
                                            <p:cond delay="0"/>
                                          </p:stCondLst>
                                        </p:cTn>
                                        <p:tgtEl>
                                          <p:spTgt spid="6598"/>
                                        </p:tgtEl>
                                        <p:attrNameLst>
                                          <p:attrName>style.visibility</p:attrName>
                                        </p:attrNameLst>
                                      </p:cBhvr>
                                      <p:to>
                                        <p:strVal val="hidden"/>
                                      </p:to>
                                    </p:set>
                                  </p:childTnLst>
                                </p:cTn>
                              </p:par>
                              <p:par>
                                <p:cTn id="136" presetID="1" presetClass="exit" presetSubtype="0" fill="hold" grpId="1" nodeType="withEffect">
                                  <p:stCondLst>
                                    <p:cond delay="0"/>
                                  </p:stCondLst>
                                  <p:childTnLst>
                                    <p:set>
                                      <p:cBhvr>
                                        <p:cTn id="137" dur="1" fill="hold">
                                          <p:stCondLst>
                                            <p:cond delay="0"/>
                                          </p:stCondLst>
                                        </p:cTn>
                                        <p:tgtEl>
                                          <p:spTgt spid="6600"/>
                                        </p:tgtEl>
                                        <p:attrNameLst>
                                          <p:attrName>style.visibility</p:attrName>
                                        </p:attrNameLst>
                                      </p:cBhvr>
                                      <p:to>
                                        <p:strVal val="hidden"/>
                                      </p:to>
                                    </p:set>
                                  </p:childTnLst>
                                </p:cTn>
                              </p:par>
                              <p:par>
                                <p:cTn id="138" presetID="1" presetClass="exit" presetSubtype="0" fill="hold" grpId="1" nodeType="withEffect">
                                  <p:stCondLst>
                                    <p:cond delay="0"/>
                                  </p:stCondLst>
                                  <p:childTnLst>
                                    <p:set>
                                      <p:cBhvr>
                                        <p:cTn id="139" dur="1" fill="hold">
                                          <p:stCondLst>
                                            <p:cond delay="0"/>
                                          </p:stCondLst>
                                        </p:cTn>
                                        <p:tgtEl>
                                          <p:spTgt spid="6602"/>
                                        </p:tgtEl>
                                        <p:attrNameLst>
                                          <p:attrName>style.visibility</p:attrName>
                                        </p:attrNameLst>
                                      </p:cBhvr>
                                      <p:to>
                                        <p:strVal val="hidden"/>
                                      </p:to>
                                    </p:set>
                                  </p:childTnLst>
                                </p:cTn>
                              </p:par>
                              <p:par>
                                <p:cTn id="140" presetID="1" presetClass="exit" presetSubtype="0" fill="hold" nodeType="withEffect">
                                  <p:stCondLst>
                                    <p:cond delay="0"/>
                                  </p:stCondLst>
                                  <p:childTnLst>
                                    <p:set>
                                      <p:cBhvr>
                                        <p:cTn id="141" dur="1" fill="hold">
                                          <p:stCondLst>
                                            <p:cond delay="0"/>
                                          </p:stCondLst>
                                        </p:cTn>
                                        <p:tgtEl>
                                          <p:spTgt spid="6621"/>
                                        </p:tgtEl>
                                        <p:attrNameLst>
                                          <p:attrName>style.visibility</p:attrName>
                                        </p:attrNameLst>
                                      </p:cBhvr>
                                      <p:to>
                                        <p:strVal val="hidden"/>
                                      </p:to>
                                    </p:set>
                                  </p:childTnLst>
                                </p:cTn>
                              </p:par>
                            </p:childTnLst>
                          </p:cTn>
                        </p:par>
                      </p:childTnLst>
                    </p:cTn>
                  </p:par>
                  <p:par>
                    <p:cTn id="142" fill="hold">
                      <p:stCondLst>
                        <p:cond delay="indefinite"/>
                      </p:stCondLst>
                      <p:childTnLst>
                        <p:par>
                          <p:cTn id="143" fill="hold">
                            <p:stCondLst>
                              <p:cond delay="0"/>
                            </p:stCondLst>
                            <p:childTnLst>
                              <p:par>
                                <p:cTn id="144" presetID="8" presetClass="emph" presetSubtype="0" fill="hold" nodeType="clickEffect">
                                  <p:stCondLst>
                                    <p:cond delay="0"/>
                                  </p:stCondLst>
                                  <p:childTnLst>
                                    <p:animRot by="10800000">
                                      <p:cBhvr>
                                        <p:cTn id="145" dur="2000" fill="hold"/>
                                        <p:tgtEl>
                                          <p:spTgt spid="6562"/>
                                        </p:tgtEl>
                                        <p:attrNameLst>
                                          <p:attrName>r</p:attrName>
                                        </p:attrNameLst>
                                      </p:cBhvr>
                                    </p:animRot>
                                  </p:childTnLst>
                                </p:cTn>
                              </p:par>
                            </p:childTnLst>
                          </p:cTn>
                        </p:par>
                      </p:childTnLst>
                    </p:cTn>
                  </p:par>
                  <p:par>
                    <p:cTn id="146" fill="hold">
                      <p:stCondLst>
                        <p:cond delay="indefinite"/>
                      </p:stCondLst>
                      <p:childTnLst>
                        <p:par>
                          <p:cTn id="147" fill="hold">
                            <p:stCondLst>
                              <p:cond delay="0"/>
                            </p:stCondLst>
                            <p:childTnLst>
                              <p:par>
                                <p:cTn id="148" presetID="8" presetClass="emph" presetSubtype="0" fill="hold" nodeType="clickEffect">
                                  <p:stCondLst>
                                    <p:cond delay="0"/>
                                  </p:stCondLst>
                                  <p:childTnLst>
                                    <p:animRot by="2700000">
                                      <p:cBhvr>
                                        <p:cTn id="149" dur="2000" fill="hold"/>
                                        <p:tgtEl>
                                          <p:spTgt spid="6342"/>
                                        </p:tgtEl>
                                        <p:attrNameLst>
                                          <p:attrName>r</p:attrName>
                                        </p:attrNameLst>
                                      </p:cBhvr>
                                    </p:animRot>
                                  </p:childTnLst>
                                </p:cTn>
                              </p:par>
                            </p:childTnLst>
                          </p:cTn>
                        </p:par>
                        <p:par>
                          <p:cTn id="150" fill="hold">
                            <p:stCondLst>
                              <p:cond delay="2000"/>
                            </p:stCondLst>
                            <p:childTnLst>
                              <p:par>
                                <p:cTn id="151" presetID="18" presetClass="entr" presetSubtype="12" fill="hold" grpId="0" nodeType="afterEffect">
                                  <p:stCondLst>
                                    <p:cond delay="0"/>
                                  </p:stCondLst>
                                  <p:childTnLst>
                                    <p:set>
                                      <p:cBhvr>
                                        <p:cTn id="152" dur="1" fill="hold">
                                          <p:stCondLst>
                                            <p:cond delay="0"/>
                                          </p:stCondLst>
                                        </p:cTn>
                                        <p:tgtEl>
                                          <p:spTgt spid="6630"/>
                                        </p:tgtEl>
                                        <p:attrNameLst>
                                          <p:attrName>style.visibility</p:attrName>
                                        </p:attrNameLst>
                                      </p:cBhvr>
                                      <p:to>
                                        <p:strVal val="visible"/>
                                      </p:to>
                                    </p:set>
                                    <p:animEffect transition="in" filter="strips(downLeft)">
                                      <p:cBhvr>
                                        <p:cTn id="153" dur="500"/>
                                        <p:tgtEl>
                                          <p:spTgt spid="6630"/>
                                        </p:tgtEl>
                                      </p:cBhvr>
                                    </p:animEffect>
                                  </p:childTnLst>
                                </p:cTn>
                              </p:par>
                            </p:childTnLst>
                          </p:cTn>
                        </p:par>
                        <p:par>
                          <p:cTn id="154" fill="hold">
                            <p:stCondLst>
                              <p:cond delay="2500"/>
                            </p:stCondLst>
                            <p:childTnLst>
                              <p:par>
                                <p:cTn id="155" presetID="18" presetClass="entr" presetSubtype="12" fill="hold" grpId="0" nodeType="afterEffect">
                                  <p:stCondLst>
                                    <p:cond delay="0"/>
                                  </p:stCondLst>
                                  <p:childTnLst>
                                    <p:set>
                                      <p:cBhvr>
                                        <p:cTn id="156" dur="1" fill="hold">
                                          <p:stCondLst>
                                            <p:cond delay="0"/>
                                          </p:stCondLst>
                                        </p:cTn>
                                        <p:tgtEl>
                                          <p:spTgt spid="6629"/>
                                        </p:tgtEl>
                                        <p:attrNameLst>
                                          <p:attrName>style.visibility</p:attrName>
                                        </p:attrNameLst>
                                      </p:cBhvr>
                                      <p:to>
                                        <p:strVal val="visible"/>
                                      </p:to>
                                    </p:set>
                                    <p:animEffect transition="in" filter="strips(downLeft)">
                                      <p:cBhvr>
                                        <p:cTn id="157" dur="500"/>
                                        <p:tgtEl>
                                          <p:spTgt spid="6629"/>
                                        </p:tgtEl>
                                      </p:cBhvr>
                                    </p:animEffect>
                                  </p:childTnLst>
                                </p:cTn>
                              </p:par>
                            </p:childTnLst>
                          </p:cTn>
                        </p:par>
                        <p:par>
                          <p:cTn id="158" fill="hold">
                            <p:stCondLst>
                              <p:cond delay="3000"/>
                            </p:stCondLst>
                            <p:childTnLst>
                              <p:par>
                                <p:cTn id="159" presetID="18" presetClass="entr" presetSubtype="12" fill="hold" grpId="0" nodeType="afterEffect">
                                  <p:stCondLst>
                                    <p:cond delay="0"/>
                                  </p:stCondLst>
                                  <p:childTnLst>
                                    <p:set>
                                      <p:cBhvr>
                                        <p:cTn id="160" dur="1" fill="hold">
                                          <p:stCondLst>
                                            <p:cond delay="0"/>
                                          </p:stCondLst>
                                        </p:cTn>
                                        <p:tgtEl>
                                          <p:spTgt spid="6626"/>
                                        </p:tgtEl>
                                        <p:attrNameLst>
                                          <p:attrName>style.visibility</p:attrName>
                                        </p:attrNameLst>
                                      </p:cBhvr>
                                      <p:to>
                                        <p:strVal val="visible"/>
                                      </p:to>
                                    </p:set>
                                    <p:animEffect transition="in" filter="strips(downLeft)">
                                      <p:cBhvr>
                                        <p:cTn id="161" dur="500"/>
                                        <p:tgtEl>
                                          <p:spTgt spid="6626"/>
                                        </p:tgtEl>
                                      </p:cBhvr>
                                    </p:animEffect>
                                  </p:childTnLst>
                                </p:cTn>
                              </p:par>
                            </p:childTnLst>
                          </p:cTn>
                        </p:par>
                        <p:par>
                          <p:cTn id="162" fill="hold">
                            <p:stCondLst>
                              <p:cond delay="3500"/>
                            </p:stCondLst>
                            <p:childTnLst>
                              <p:par>
                                <p:cTn id="163" presetID="18" presetClass="entr" presetSubtype="12" fill="hold" grpId="0" nodeType="afterEffect">
                                  <p:stCondLst>
                                    <p:cond delay="0"/>
                                  </p:stCondLst>
                                  <p:childTnLst>
                                    <p:set>
                                      <p:cBhvr>
                                        <p:cTn id="164" dur="1" fill="hold">
                                          <p:stCondLst>
                                            <p:cond delay="0"/>
                                          </p:stCondLst>
                                        </p:cTn>
                                        <p:tgtEl>
                                          <p:spTgt spid="6624"/>
                                        </p:tgtEl>
                                        <p:attrNameLst>
                                          <p:attrName>style.visibility</p:attrName>
                                        </p:attrNameLst>
                                      </p:cBhvr>
                                      <p:to>
                                        <p:strVal val="visible"/>
                                      </p:to>
                                    </p:set>
                                    <p:animEffect transition="in" filter="strips(downLeft)">
                                      <p:cBhvr>
                                        <p:cTn id="165" dur="500"/>
                                        <p:tgtEl>
                                          <p:spTgt spid="6624"/>
                                        </p:tgtEl>
                                      </p:cBhvr>
                                    </p:animEffect>
                                  </p:childTnLst>
                                </p:cTn>
                              </p:par>
                            </p:childTnLst>
                          </p:cTn>
                        </p:par>
                        <p:par>
                          <p:cTn id="166" fill="hold">
                            <p:stCondLst>
                              <p:cond delay="4000"/>
                            </p:stCondLst>
                            <p:childTnLst>
                              <p:par>
                                <p:cTn id="167" presetID="18" presetClass="entr" presetSubtype="12" fill="hold" grpId="0" nodeType="afterEffect">
                                  <p:stCondLst>
                                    <p:cond delay="0"/>
                                  </p:stCondLst>
                                  <p:childTnLst>
                                    <p:set>
                                      <p:cBhvr>
                                        <p:cTn id="168" dur="1" fill="hold">
                                          <p:stCondLst>
                                            <p:cond delay="0"/>
                                          </p:stCondLst>
                                        </p:cTn>
                                        <p:tgtEl>
                                          <p:spTgt spid="6625"/>
                                        </p:tgtEl>
                                        <p:attrNameLst>
                                          <p:attrName>style.visibility</p:attrName>
                                        </p:attrNameLst>
                                      </p:cBhvr>
                                      <p:to>
                                        <p:strVal val="visible"/>
                                      </p:to>
                                    </p:set>
                                    <p:animEffect transition="in" filter="strips(downLeft)">
                                      <p:cBhvr>
                                        <p:cTn id="169" dur="500"/>
                                        <p:tgtEl>
                                          <p:spTgt spid="6625"/>
                                        </p:tgtEl>
                                      </p:cBhvr>
                                    </p:animEffect>
                                  </p:childTnLst>
                                </p:cTn>
                              </p:par>
                            </p:childTnLst>
                          </p:cTn>
                        </p:par>
                        <p:par>
                          <p:cTn id="170" fill="hold">
                            <p:stCondLst>
                              <p:cond delay="4500"/>
                            </p:stCondLst>
                            <p:childTnLst>
                              <p:par>
                                <p:cTn id="171" presetID="18" presetClass="entr" presetSubtype="12" fill="hold" grpId="0" nodeType="afterEffect">
                                  <p:stCondLst>
                                    <p:cond delay="0"/>
                                  </p:stCondLst>
                                  <p:childTnLst>
                                    <p:set>
                                      <p:cBhvr>
                                        <p:cTn id="172" dur="1" fill="hold">
                                          <p:stCondLst>
                                            <p:cond delay="0"/>
                                          </p:stCondLst>
                                        </p:cTn>
                                        <p:tgtEl>
                                          <p:spTgt spid="6628"/>
                                        </p:tgtEl>
                                        <p:attrNameLst>
                                          <p:attrName>style.visibility</p:attrName>
                                        </p:attrNameLst>
                                      </p:cBhvr>
                                      <p:to>
                                        <p:strVal val="visible"/>
                                      </p:to>
                                    </p:set>
                                    <p:animEffect transition="in" filter="strips(downLeft)">
                                      <p:cBhvr>
                                        <p:cTn id="173" dur="500"/>
                                        <p:tgtEl>
                                          <p:spTgt spid="6628"/>
                                        </p:tgtEl>
                                      </p:cBhvr>
                                    </p:animEffect>
                                  </p:childTnLst>
                                </p:cTn>
                              </p:par>
                            </p:childTnLst>
                          </p:cTn>
                        </p:par>
                        <p:par>
                          <p:cTn id="174" fill="hold">
                            <p:stCondLst>
                              <p:cond delay="5000"/>
                            </p:stCondLst>
                            <p:childTnLst>
                              <p:par>
                                <p:cTn id="175" presetID="18" presetClass="entr" presetSubtype="12" fill="hold" grpId="0" nodeType="afterEffect">
                                  <p:stCondLst>
                                    <p:cond delay="0"/>
                                  </p:stCondLst>
                                  <p:childTnLst>
                                    <p:set>
                                      <p:cBhvr>
                                        <p:cTn id="176" dur="1" fill="hold">
                                          <p:stCondLst>
                                            <p:cond delay="0"/>
                                          </p:stCondLst>
                                        </p:cTn>
                                        <p:tgtEl>
                                          <p:spTgt spid="6627"/>
                                        </p:tgtEl>
                                        <p:attrNameLst>
                                          <p:attrName>style.visibility</p:attrName>
                                        </p:attrNameLst>
                                      </p:cBhvr>
                                      <p:to>
                                        <p:strVal val="visible"/>
                                      </p:to>
                                    </p:set>
                                    <p:animEffect transition="in" filter="strips(downLeft)">
                                      <p:cBhvr>
                                        <p:cTn id="177" dur="500"/>
                                        <p:tgtEl>
                                          <p:spTgt spid="6627"/>
                                        </p:tgtEl>
                                      </p:cBhvr>
                                    </p:animEffect>
                                  </p:childTnLst>
                                </p:cTn>
                              </p:par>
                            </p:childTnLst>
                          </p:cTn>
                        </p:par>
                        <p:par>
                          <p:cTn id="178" fill="hold">
                            <p:stCondLst>
                              <p:cond delay="5500"/>
                            </p:stCondLst>
                            <p:childTnLst>
                              <p:par>
                                <p:cTn id="179" presetID="18" presetClass="entr" presetSubtype="12" fill="hold" grpId="0" nodeType="afterEffect">
                                  <p:stCondLst>
                                    <p:cond delay="0"/>
                                  </p:stCondLst>
                                  <p:childTnLst>
                                    <p:set>
                                      <p:cBhvr>
                                        <p:cTn id="180" dur="1" fill="hold">
                                          <p:stCondLst>
                                            <p:cond delay="0"/>
                                          </p:stCondLst>
                                        </p:cTn>
                                        <p:tgtEl>
                                          <p:spTgt spid="6623"/>
                                        </p:tgtEl>
                                        <p:attrNameLst>
                                          <p:attrName>style.visibility</p:attrName>
                                        </p:attrNameLst>
                                      </p:cBhvr>
                                      <p:to>
                                        <p:strVal val="visible"/>
                                      </p:to>
                                    </p:set>
                                    <p:animEffect transition="in" filter="strips(downLeft)">
                                      <p:cBhvr>
                                        <p:cTn id="181" dur="500"/>
                                        <p:tgtEl>
                                          <p:spTgt spid="6623"/>
                                        </p:tgtEl>
                                      </p:cBhvr>
                                    </p:animEffect>
                                  </p:childTnLst>
                                </p:cTn>
                              </p:par>
                            </p:childTnLst>
                          </p:cTn>
                        </p:par>
                        <p:par>
                          <p:cTn id="182" fill="hold">
                            <p:stCondLst>
                              <p:cond delay="6000"/>
                            </p:stCondLst>
                            <p:childTnLst>
                              <p:par>
                                <p:cTn id="183" presetID="18" presetClass="entr" presetSubtype="12" fill="hold" grpId="0" nodeType="afterEffect">
                                  <p:stCondLst>
                                    <p:cond delay="0"/>
                                  </p:stCondLst>
                                  <p:childTnLst>
                                    <p:set>
                                      <p:cBhvr>
                                        <p:cTn id="184" dur="1" fill="hold">
                                          <p:stCondLst>
                                            <p:cond delay="0"/>
                                          </p:stCondLst>
                                        </p:cTn>
                                        <p:tgtEl>
                                          <p:spTgt spid="6622"/>
                                        </p:tgtEl>
                                        <p:attrNameLst>
                                          <p:attrName>style.visibility</p:attrName>
                                        </p:attrNameLst>
                                      </p:cBhvr>
                                      <p:to>
                                        <p:strVal val="visible"/>
                                      </p:to>
                                    </p:set>
                                    <p:animEffect transition="in" filter="strips(downLeft)">
                                      <p:cBhvr>
                                        <p:cTn id="185" dur="500"/>
                                        <p:tgtEl>
                                          <p:spTgt spid="6622"/>
                                        </p:tgtEl>
                                      </p:cBhvr>
                                    </p:animEffect>
                                  </p:childTnLst>
                                </p:cTn>
                              </p:par>
                            </p:childTnLst>
                          </p:cTn>
                        </p:par>
                        <p:par>
                          <p:cTn id="186" fill="hold">
                            <p:stCondLst>
                              <p:cond delay="6500"/>
                            </p:stCondLst>
                            <p:childTnLst>
                              <p:par>
                                <p:cTn id="187" presetID="17" presetClass="entr" presetSubtype="8" fill="hold" nodeType="afterEffect">
                                  <p:stCondLst>
                                    <p:cond delay="0"/>
                                  </p:stCondLst>
                                  <p:childTnLst>
                                    <p:set>
                                      <p:cBhvr>
                                        <p:cTn id="188" dur="1" fill="hold">
                                          <p:stCondLst>
                                            <p:cond delay="0"/>
                                          </p:stCondLst>
                                        </p:cTn>
                                        <p:tgtEl>
                                          <p:spTgt spid="6632"/>
                                        </p:tgtEl>
                                        <p:attrNameLst>
                                          <p:attrName>style.visibility</p:attrName>
                                        </p:attrNameLst>
                                      </p:cBhvr>
                                      <p:to>
                                        <p:strVal val="visible"/>
                                      </p:to>
                                    </p:set>
                                    <p:anim calcmode="lin" valueType="num">
                                      <p:cBhvr>
                                        <p:cTn id="189" dur="500" fill="hold"/>
                                        <p:tgtEl>
                                          <p:spTgt spid="6632"/>
                                        </p:tgtEl>
                                        <p:attrNameLst>
                                          <p:attrName>ppt_x</p:attrName>
                                        </p:attrNameLst>
                                      </p:cBhvr>
                                      <p:tavLst>
                                        <p:tav tm="0">
                                          <p:val>
                                            <p:strVal val="#ppt_x-#ppt_w/2"/>
                                          </p:val>
                                        </p:tav>
                                        <p:tav tm="100000">
                                          <p:val>
                                            <p:strVal val="#ppt_x"/>
                                          </p:val>
                                        </p:tav>
                                      </p:tavLst>
                                    </p:anim>
                                    <p:anim calcmode="lin" valueType="num">
                                      <p:cBhvr>
                                        <p:cTn id="190" dur="500" fill="hold"/>
                                        <p:tgtEl>
                                          <p:spTgt spid="6632"/>
                                        </p:tgtEl>
                                        <p:attrNameLst>
                                          <p:attrName>ppt_y</p:attrName>
                                        </p:attrNameLst>
                                      </p:cBhvr>
                                      <p:tavLst>
                                        <p:tav tm="0">
                                          <p:val>
                                            <p:strVal val="#ppt_y"/>
                                          </p:val>
                                        </p:tav>
                                        <p:tav tm="100000">
                                          <p:val>
                                            <p:strVal val="#ppt_y"/>
                                          </p:val>
                                        </p:tav>
                                      </p:tavLst>
                                    </p:anim>
                                    <p:anim calcmode="lin" valueType="num">
                                      <p:cBhvr>
                                        <p:cTn id="191" dur="500" fill="hold"/>
                                        <p:tgtEl>
                                          <p:spTgt spid="6632"/>
                                        </p:tgtEl>
                                        <p:attrNameLst>
                                          <p:attrName>ppt_w</p:attrName>
                                        </p:attrNameLst>
                                      </p:cBhvr>
                                      <p:tavLst>
                                        <p:tav tm="0">
                                          <p:val>
                                            <p:fltVal val="0"/>
                                          </p:val>
                                        </p:tav>
                                        <p:tav tm="100000">
                                          <p:val>
                                            <p:strVal val="#ppt_w"/>
                                          </p:val>
                                        </p:tav>
                                      </p:tavLst>
                                    </p:anim>
                                    <p:anim calcmode="lin" valueType="num">
                                      <p:cBhvr>
                                        <p:cTn id="192" dur="500" fill="hold"/>
                                        <p:tgtEl>
                                          <p:spTgt spid="6632"/>
                                        </p:tgtEl>
                                        <p:attrNameLst>
                                          <p:attrName>ppt_h</p:attrName>
                                        </p:attrNameLst>
                                      </p:cBhvr>
                                      <p:tavLst>
                                        <p:tav tm="0">
                                          <p:val>
                                            <p:strVal val="#ppt_h"/>
                                          </p:val>
                                        </p:tav>
                                        <p:tav tm="100000">
                                          <p:val>
                                            <p:strVal val="#ppt_h"/>
                                          </p:val>
                                        </p:tav>
                                      </p:tavLst>
                                    </p:anim>
                                  </p:childTnLst>
                                </p:cTn>
                              </p:par>
                            </p:childTnLst>
                          </p:cTn>
                        </p:par>
                        <p:par>
                          <p:cTn id="193" fill="hold">
                            <p:stCondLst>
                              <p:cond delay="7000"/>
                            </p:stCondLst>
                            <p:childTnLst>
                              <p:par>
                                <p:cTn id="194" presetID="1" presetClass="exit" presetSubtype="0" fill="hold" nodeType="afterEffect">
                                  <p:stCondLst>
                                    <p:cond delay="0"/>
                                  </p:stCondLst>
                                  <p:childTnLst>
                                    <p:set>
                                      <p:cBhvr>
                                        <p:cTn id="195" dur="1" fill="hold">
                                          <p:stCondLst>
                                            <p:cond delay="0"/>
                                          </p:stCondLst>
                                        </p:cTn>
                                        <p:tgtEl>
                                          <p:spTgt spid="6337"/>
                                        </p:tgtEl>
                                        <p:attrNameLst>
                                          <p:attrName>style.visibility</p:attrName>
                                        </p:attrNameLst>
                                      </p:cBhvr>
                                      <p:to>
                                        <p:strVal val="hidden"/>
                                      </p:to>
                                    </p:set>
                                  </p:childTnLst>
                                </p:cTn>
                              </p:par>
                            </p:childTnLst>
                          </p:cTn>
                        </p:par>
                        <p:par>
                          <p:cTn id="196" fill="hold">
                            <p:stCondLst>
                              <p:cond delay="7000"/>
                            </p:stCondLst>
                            <p:childTnLst>
                              <p:par>
                                <p:cTn id="197" presetID="1" presetClass="entr" presetSubtype="0" fill="hold" nodeType="afterEffect">
                                  <p:stCondLst>
                                    <p:cond delay="0"/>
                                  </p:stCondLst>
                                  <p:childTnLst>
                                    <p:set>
                                      <p:cBhvr>
                                        <p:cTn id="198" dur="1" fill="hold">
                                          <p:stCondLst>
                                            <p:cond delay="0"/>
                                          </p:stCondLst>
                                        </p:cTn>
                                        <p:tgtEl>
                                          <p:spTgt spid="6348"/>
                                        </p:tgtEl>
                                        <p:attrNameLst>
                                          <p:attrName>style.visibility</p:attrName>
                                        </p:attrNameLst>
                                      </p:cBhvr>
                                      <p:to>
                                        <p:strVal val="visible"/>
                                      </p:to>
                                    </p:set>
                                  </p:childTnLst>
                                </p:cTn>
                              </p:par>
                              <p:par>
                                <p:cTn id="199" presetID="18" presetClass="exit" presetSubtype="12" fill="hold" grpId="1" nodeType="withEffect">
                                  <p:stCondLst>
                                    <p:cond delay="0"/>
                                  </p:stCondLst>
                                  <p:iterate type="lt">
                                    <p:tmPct val="0"/>
                                  </p:iterate>
                                  <p:childTnLst>
                                    <p:animEffect transition="out" filter="strips(downLeft)">
                                      <p:cBhvr>
                                        <p:cTn id="200" dur="500"/>
                                        <p:tgtEl>
                                          <p:spTgt spid="6546"/>
                                        </p:tgtEl>
                                      </p:cBhvr>
                                    </p:animEffect>
                                    <p:set>
                                      <p:cBhvr>
                                        <p:cTn id="201" dur="1" fill="hold">
                                          <p:stCondLst>
                                            <p:cond delay="499"/>
                                          </p:stCondLst>
                                        </p:cTn>
                                        <p:tgtEl>
                                          <p:spTgt spid="6546"/>
                                        </p:tgtEl>
                                        <p:attrNameLst>
                                          <p:attrName>style.visibility</p:attrName>
                                        </p:attrNameLst>
                                      </p:cBhvr>
                                      <p:to>
                                        <p:strVal val="hidden"/>
                                      </p:to>
                                    </p:set>
                                  </p:childTnLst>
                                </p:cTn>
                              </p:par>
                            </p:childTnLst>
                          </p:cTn>
                        </p:par>
                      </p:childTnLst>
                    </p:cTn>
                  </p:par>
                  <p:par>
                    <p:cTn id="202" fill="hold">
                      <p:stCondLst>
                        <p:cond delay="indefinite"/>
                      </p:stCondLst>
                      <p:childTnLst>
                        <p:par>
                          <p:cTn id="203" fill="hold">
                            <p:stCondLst>
                              <p:cond delay="0"/>
                            </p:stCondLst>
                            <p:childTnLst>
                              <p:par>
                                <p:cTn id="204" presetID="2" presetClass="entr" presetSubtype="4" fill="hold" grpId="2" nodeType="clickEffect">
                                  <p:stCondLst>
                                    <p:cond delay="0"/>
                                  </p:stCondLst>
                                  <p:iterate type="lt">
                                    <p:tmPct val="0"/>
                                  </p:iterate>
                                  <p:childTnLst>
                                    <p:set>
                                      <p:cBhvr>
                                        <p:cTn id="205" dur="1" fill="hold">
                                          <p:stCondLst>
                                            <p:cond delay="0"/>
                                          </p:stCondLst>
                                        </p:cTn>
                                        <p:tgtEl>
                                          <p:spTgt spid="6563"/>
                                        </p:tgtEl>
                                        <p:attrNameLst>
                                          <p:attrName>style.visibility</p:attrName>
                                        </p:attrNameLst>
                                      </p:cBhvr>
                                      <p:to>
                                        <p:strVal val="visible"/>
                                      </p:to>
                                    </p:set>
                                    <p:anim calcmode="lin" valueType="num">
                                      <p:cBhvr additive="base">
                                        <p:cTn id="206" dur="500" fill="hold"/>
                                        <p:tgtEl>
                                          <p:spTgt spid="6563"/>
                                        </p:tgtEl>
                                        <p:attrNameLst>
                                          <p:attrName>ppt_x</p:attrName>
                                        </p:attrNameLst>
                                      </p:cBhvr>
                                      <p:tavLst>
                                        <p:tav tm="0">
                                          <p:val>
                                            <p:strVal val="#ppt_x"/>
                                          </p:val>
                                        </p:tav>
                                        <p:tav tm="100000">
                                          <p:val>
                                            <p:strVal val="#ppt_x"/>
                                          </p:val>
                                        </p:tav>
                                      </p:tavLst>
                                    </p:anim>
                                    <p:anim calcmode="lin" valueType="num">
                                      <p:cBhvr additive="base">
                                        <p:cTn id="207" dur="500" fill="hold"/>
                                        <p:tgtEl>
                                          <p:spTgt spid="6563"/>
                                        </p:tgtEl>
                                        <p:attrNameLst>
                                          <p:attrName>ppt_y</p:attrName>
                                        </p:attrNameLst>
                                      </p:cBhvr>
                                      <p:tavLst>
                                        <p:tav tm="0">
                                          <p:val>
                                            <p:strVal val="1+#ppt_h/2"/>
                                          </p:val>
                                        </p:tav>
                                        <p:tav tm="100000">
                                          <p:val>
                                            <p:strVal val="#ppt_y"/>
                                          </p:val>
                                        </p:tav>
                                      </p:tavLst>
                                    </p:anim>
                                  </p:childTnLst>
                                </p:cTn>
                              </p:par>
                              <p:par>
                                <p:cTn id="208" presetID="8" presetClass="emph" presetSubtype="0" fill="hold" nodeType="withEffect">
                                  <p:stCondLst>
                                    <p:cond delay="0"/>
                                  </p:stCondLst>
                                  <p:childTnLst>
                                    <p:animRot by="-2700000">
                                      <p:cBhvr>
                                        <p:cTn id="209" dur="500" fill="hold"/>
                                        <p:tgtEl>
                                          <p:spTgt spid="6342"/>
                                        </p:tgtEl>
                                        <p:attrNameLst>
                                          <p:attrName>r</p:attrName>
                                        </p:attrNameLst>
                                      </p:cBhvr>
                                    </p:animRot>
                                  </p:childTnLst>
                                </p:cTn>
                              </p:par>
                              <p:par>
                                <p:cTn id="210" presetID="1" presetClass="exit" presetSubtype="0" fill="hold" nodeType="withEffect">
                                  <p:stCondLst>
                                    <p:cond delay="0"/>
                                  </p:stCondLst>
                                  <p:childTnLst>
                                    <p:set>
                                      <p:cBhvr>
                                        <p:cTn id="211" dur="1" fill="hold">
                                          <p:stCondLst>
                                            <p:cond delay="0"/>
                                          </p:stCondLst>
                                        </p:cTn>
                                        <p:tgtEl>
                                          <p:spTgt spid="6348"/>
                                        </p:tgtEl>
                                        <p:attrNameLst>
                                          <p:attrName>style.visibility</p:attrName>
                                        </p:attrNameLst>
                                      </p:cBhvr>
                                      <p:to>
                                        <p:strVal val="hidden"/>
                                      </p:to>
                                    </p:set>
                                  </p:childTnLst>
                                </p:cTn>
                              </p:par>
                              <p:par>
                                <p:cTn id="212" presetID="1" presetClass="entr" presetSubtype="0" fill="hold" nodeType="withEffect">
                                  <p:stCondLst>
                                    <p:cond delay="0"/>
                                  </p:stCondLst>
                                  <p:childTnLst>
                                    <p:set>
                                      <p:cBhvr>
                                        <p:cTn id="213" dur="1" fill="hold">
                                          <p:stCondLst>
                                            <p:cond delay="0"/>
                                          </p:stCondLst>
                                        </p:cTn>
                                        <p:tgtEl>
                                          <p:spTgt spid="6411"/>
                                        </p:tgtEl>
                                        <p:attrNameLst>
                                          <p:attrName>style.visibility</p:attrName>
                                        </p:attrNameLst>
                                      </p:cBhvr>
                                      <p:to>
                                        <p:strVal val="visible"/>
                                      </p:to>
                                    </p:set>
                                  </p:childTnLst>
                                </p:cTn>
                              </p:par>
                              <p:par>
                                <p:cTn id="214" presetID="1" presetClass="exit" presetSubtype="0" fill="hold" nodeType="withEffect">
                                  <p:stCondLst>
                                    <p:cond delay="0"/>
                                  </p:stCondLst>
                                  <p:childTnLst>
                                    <p:set>
                                      <p:cBhvr>
                                        <p:cTn id="215" dur="1" fill="hold">
                                          <p:stCondLst>
                                            <p:cond delay="0"/>
                                          </p:stCondLst>
                                        </p:cTn>
                                        <p:tgtEl>
                                          <p:spTgt spid="6632"/>
                                        </p:tgtEl>
                                        <p:attrNameLst>
                                          <p:attrName>style.visibility</p:attrName>
                                        </p:attrNameLst>
                                      </p:cBhvr>
                                      <p:to>
                                        <p:strVal val="hidden"/>
                                      </p:to>
                                    </p:set>
                                  </p:childTnLst>
                                </p:cTn>
                              </p:par>
                              <p:par>
                                <p:cTn id="216" presetID="1" presetClass="exit" presetSubtype="0" fill="hold" grpId="1" nodeType="withEffect">
                                  <p:stCondLst>
                                    <p:cond delay="0"/>
                                  </p:stCondLst>
                                  <p:childTnLst>
                                    <p:set>
                                      <p:cBhvr>
                                        <p:cTn id="217" dur="1" fill="hold">
                                          <p:stCondLst>
                                            <p:cond delay="0"/>
                                          </p:stCondLst>
                                        </p:cTn>
                                        <p:tgtEl>
                                          <p:spTgt spid="6622"/>
                                        </p:tgtEl>
                                        <p:attrNameLst>
                                          <p:attrName>style.visibility</p:attrName>
                                        </p:attrNameLst>
                                      </p:cBhvr>
                                      <p:to>
                                        <p:strVal val="hidden"/>
                                      </p:to>
                                    </p:set>
                                  </p:childTnLst>
                                </p:cTn>
                              </p:par>
                              <p:par>
                                <p:cTn id="218" presetID="1" presetClass="exit" presetSubtype="0" fill="hold" grpId="1" nodeType="withEffect">
                                  <p:stCondLst>
                                    <p:cond delay="0"/>
                                  </p:stCondLst>
                                  <p:childTnLst>
                                    <p:set>
                                      <p:cBhvr>
                                        <p:cTn id="219" dur="1" fill="hold">
                                          <p:stCondLst>
                                            <p:cond delay="0"/>
                                          </p:stCondLst>
                                        </p:cTn>
                                        <p:tgtEl>
                                          <p:spTgt spid="6623"/>
                                        </p:tgtEl>
                                        <p:attrNameLst>
                                          <p:attrName>style.visibility</p:attrName>
                                        </p:attrNameLst>
                                      </p:cBhvr>
                                      <p:to>
                                        <p:strVal val="hidden"/>
                                      </p:to>
                                    </p:set>
                                  </p:childTnLst>
                                </p:cTn>
                              </p:par>
                              <p:par>
                                <p:cTn id="220" presetID="1" presetClass="exit" presetSubtype="0" fill="hold" grpId="1" nodeType="withEffect">
                                  <p:stCondLst>
                                    <p:cond delay="0"/>
                                  </p:stCondLst>
                                  <p:childTnLst>
                                    <p:set>
                                      <p:cBhvr>
                                        <p:cTn id="221" dur="1" fill="hold">
                                          <p:stCondLst>
                                            <p:cond delay="0"/>
                                          </p:stCondLst>
                                        </p:cTn>
                                        <p:tgtEl>
                                          <p:spTgt spid="6627"/>
                                        </p:tgtEl>
                                        <p:attrNameLst>
                                          <p:attrName>style.visibility</p:attrName>
                                        </p:attrNameLst>
                                      </p:cBhvr>
                                      <p:to>
                                        <p:strVal val="hidden"/>
                                      </p:to>
                                    </p:set>
                                  </p:childTnLst>
                                </p:cTn>
                              </p:par>
                              <p:par>
                                <p:cTn id="222" presetID="1" presetClass="exit" presetSubtype="0" fill="hold" grpId="1" nodeType="withEffect">
                                  <p:stCondLst>
                                    <p:cond delay="0"/>
                                  </p:stCondLst>
                                  <p:childTnLst>
                                    <p:set>
                                      <p:cBhvr>
                                        <p:cTn id="223" dur="1" fill="hold">
                                          <p:stCondLst>
                                            <p:cond delay="0"/>
                                          </p:stCondLst>
                                        </p:cTn>
                                        <p:tgtEl>
                                          <p:spTgt spid="6628"/>
                                        </p:tgtEl>
                                        <p:attrNameLst>
                                          <p:attrName>style.visibility</p:attrName>
                                        </p:attrNameLst>
                                      </p:cBhvr>
                                      <p:to>
                                        <p:strVal val="hidden"/>
                                      </p:to>
                                    </p:set>
                                  </p:childTnLst>
                                </p:cTn>
                              </p:par>
                              <p:par>
                                <p:cTn id="224" presetID="1" presetClass="exit" presetSubtype="0" fill="hold" grpId="1" nodeType="withEffect">
                                  <p:stCondLst>
                                    <p:cond delay="0"/>
                                  </p:stCondLst>
                                  <p:childTnLst>
                                    <p:set>
                                      <p:cBhvr>
                                        <p:cTn id="225" dur="1" fill="hold">
                                          <p:stCondLst>
                                            <p:cond delay="0"/>
                                          </p:stCondLst>
                                        </p:cTn>
                                        <p:tgtEl>
                                          <p:spTgt spid="6625"/>
                                        </p:tgtEl>
                                        <p:attrNameLst>
                                          <p:attrName>style.visibility</p:attrName>
                                        </p:attrNameLst>
                                      </p:cBhvr>
                                      <p:to>
                                        <p:strVal val="hidden"/>
                                      </p:to>
                                    </p:set>
                                  </p:childTnLst>
                                </p:cTn>
                              </p:par>
                              <p:par>
                                <p:cTn id="226" presetID="1" presetClass="exit" presetSubtype="0" fill="hold" grpId="1" nodeType="withEffect">
                                  <p:stCondLst>
                                    <p:cond delay="0"/>
                                  </p:stCondLst>
                                  <p:childTnLst>
                                    <p:set>
                                      <p:cBhvr>
                                        <p:cTn id="227" dur="1" fill="hold">
                                          <p:stCondLst>
                                            <p:cond delay="0"/>
                                          </p:stCondLst>
                                        </p:cTn>
                                        <p:tgtEl>
                                          <p:spTgt spid="6624"/>
                                        </p:tgtEl>
                                        <p:attrNameLst>
                                          <p:attrName>style.visibility</p:attrName>
                                        </p:attrNameLst>
                                      </p:cBhvr>
                                      <p:to>
                                        <p:strVal val="hidden"/>
                                      </p:to>
                                    </p:set>
                                  </p:childTnLst>
                                </p:cTn>
                              </p:par>
                              <p:par>
                                <p:cTn id="228" presetID="1" presetClass="exit" presetSubtype="0" fill="hold" grpId="1" nodeType="withEffect">
                                  <p:stCondLst>
                                    <p:cond delay="0"/>
                                  </p:stCondLst>
                                  <p:childTnLst>
                                    <p:set>
                                      <p:cBhvr>
                                        <p:cTn id="229" dur="1" fill="hold">
                                          <p:stCondLst>
                                            <p:cond delay="0"/>
                                          </p:stCondLst>
                                        </p:cTn>
                                        <p:tgtEl>
                                          <p:spTgt spid="6626"/>
                                        </p:tgtEl>
                                        <p:attrNameLst>
                                          <p:attrName>style.visibility</p:attrName>
                                        </p:attrNameLst>
                                      </p:cBhvr>
                                      <p:to>
                                        <p:strVal val="hidden"/>
                                      </p:to>
                                    </p:set>
                                  </p:childTnLst>
                                </p:cTn>
                              </p:par>
                              <p:par>
                                <p:cTn id="230" presetID="1" presetClass="exit" presetSubtype="0" fill="hold" grpId="1" nodeType="withEffect">
                                  <p:stCondLst>
                                    <p:cond delay="0"/>
                                  </p:stCondLst>
                                  <p:childTnLst>
                                    <p:set>
                                      <p:cBhvr>
                                        <p:cTn id="231" dur="1" fill="hold">
                                          <p:stCondLst>
                                            <p:cond delay="0"/>
                                          </p:stCondLst>
                                        </p:cTn>
                                        <p:tgtEl>
                                          <p:spTgt spid="6629"/>
                                        </p:tgtEl>
                                        <p:attrNameLst>
                                          <p:attrName>style.visibility</p:attrName>
                                        </p:attrNameLst>
                                      </p:cBhvr>
                                      <p:to>
                                        <p:strVal val="hidden"/>
                                      </p:to>
                                    </p:set>
                                  </p:childTnLst>
                                </p:cTn>
                              </p:par>
                              <p:par>
                                <p:cTn id="232" presetID="1" presetClass="exit" presetSubtype="0" fill="hold" grpId="1" nodeType="withEffect">
                                  <p:stCondLst>
                                    <p:cond delay="0"/>
                                  </p:stCondLst>
                                  <p:childTnLst>
                                    <p:set>
                                      <p:cBhvr>
                                        <p:cTn id="233" dur="1" fill="hold">
                                          <p:stCondLst>
                                            <p:cond delay="0"/>
                                          </p:stCondLst>
                                        </p:cTn>
                                        <p:tgtEl>
                                          <p:spTgt spid="6630"/>
                                        </p:tgtEl>
                                        <p:attrNameLst>
                                          <p:attrName>style.visibility</p:attrName>
                                        </p:attrNameLst>
                                      </p:cBhvr>
                                      <p:to>
                                        <p:strVal val="hidden"/>
                                      </p:to>
                                    </p:set>
                                  </p:childTnLst>
                                </p:cTn>
                              </p:par>
                            </p:childTnLst>
                          </p:cTn>
                        </p:par>
                      </p:childTnLst>
                    </p:cTn>
                  </p:par>
                  <p:par>
                    <p:cTn id="234" fill="hold">
                      <p:stCondLst>
                        <p:cond delay="indefinite"/>
                      </p:stCondLst>
                      <p:childTnLst>
                        <p:par>
                          <p:cTn id="235" fill="hold">
                            <p:stCondLst>
                              <p:cond delay="0"/>
                            </p:stCondLst>
                            <p:childTnLst>
                              <p:par>
                                <p:cTn id="236" presetID="29" presetClass="exit" presetSubtype="0" fill="hold" grpId="1" nodeType="clickEffect">
                                  <p:stCondLst>
                                    <p:cond delay="0"/>
                                  </p:stCondLst>
                                  <p:iterate type="lt">
                                    <p:tmPct val="0"/>
                                  </p:iterate>
                                  <p:childTnLst>
                                    <p:anim calcmode="lin" valueType="num">
                                      <p:cBhvr>
                                        <p:cTn id="237" dur="1000"/>
                                        <p:tgtEl>
                                          <p:spTgt spid="6563"/>
                                        </p:tgtEl>
                                        <p:attrNameLst>
                                          <p:attrName>ppt_x</p:attrName>
                                        </p:attrNameLst>
                                      </p:cBhvr>
                                      <p:tavLst>
                                        <p:tav tm="0">
                                          <p:val>
                                            <p:strVal val="ppt_x"/>
                                          </p:val>
                                        </p:tav>
                                        <p:tav tm="100000">
                                          <p:val>
                                            <p:strVal val="ppt_x-.2"/>
                                          </p:val>
                                        </p:tav>
                                      </p:tavLst>
                                    </p:anim>
                                    <p:anim calcmode="lin" valueType="num">
                                      <p:cBhvr>
                                        <p:cTn id="238" dur="1000"/>
                                        <p:tgtEl>
                                          <p:spTgt spid="6563"/>
                                        </p:tgtEl>
                                        <p:attrNameLst>
                                          <p:attrName>ppt_y</p:attrName>
                                        </p:attrNameLst>
                                      </p:cBhvr>
                                      <p:tavLst>
                                        <p:tav tm="0">
                                          <p:val>
                                            <p:strVal val="ppt_y"/>
                                          </p:val>
                                        </p:tav>
                                        <p:tav tm="100000">
                                          <p:val>
                                            <p:strVal val="ppt_y"/>
                                          </p:val>
                                        </p:tav>
                                      </p:tavLst>
                                    </p:anim>
                                    <p:animEffect transition="out" filter="fade">
                                      <p:cBhvr>
                                        <p:cTn id="239" dur="1000"/>
                                        <p:tgtEl>
                                          <p:spTgt spid="6563"/>
                                        </p:tgtEl>
                                      </p:cBhvr>
                                    </p:animEffect>
                                    <p:set>
                                      <p:cBhvr>
                                        <p:cTn id="240" dur="1" fill="hold">
                                          <p:stCondLst>
                                            <p:cond delay="999"/>
                                          </p:stCondLst>
                                        </p:cTn>
                                        <p:tgtEl>
                                          <p:spTgt spid="6563"/>
                                        </p:tgtEl>
                                        <p:attrNameLst>
                                          <p:attrName>style.visibility</p:attrName>
                                        </p:attrNameLst>
                                      </p:cBhvr>
                                      <p:to>
                                        <p:strVal val="hidden"/>
                                      </p:to>
                                    </p:set>
                                  </p:childTnLst>
                                </p:cTn>
                              </p:par>
                            </p:childTnLst>
                          </p:cTn>
                        </p:par>
                        <p:par>
                          <p:cTn id="241" fill="hold">
                            <p:stCondLst>
                              <p:cond delay="1000"/>
                            </p:stCondLst>
                            <p:childTnLst>
                              <p:par>
                                <p:cTn id="242" presetID="30" presetClass="entr" presetSubtype="0" fill="hold" grpId="0" nodeType="afterEffect">
                                  <p:stCondLst>
                                    <p:cond delay="0"/>
                                  </p:stCondLst>
                                  <p:childTnLst>
                                    <p:set>
                                      <p:cBhvr>
                                        <p:cTn id="243" dur="1" fill="hold">
                                          <p:stCondLst>
                                            <p:cond delay="0"/>
                                          </p:stCondLst>
                                        </p:cTn>
                                        <p:tgtEl>
                                          <p:spTgt spid="6447"/>
                                        </p:tgtEl>
                                        <p:attrNameLst>
                                          <p:attrName>style.visibility</p:attrName>
                                        </p:attrNameLst>
                                      </p:cBhvr>
                                      <p:to>
                                        <p:strVal val="visible"/>
                                      </p:to>
                                    </p:set>
                                    <p:animEffect transition="in" filter="fade">
                                      <p:cBhvr>
                                        <p:cTn id="244" dur="800" decel="100000"/>
                                        <p:tgtEl>
                                          <p:spTgt spid="6447"/>
                                        </p:tgtEl>
                                      </p:cBhvr>
                                    </p:animEffect>
                                    <p:anim calcmode="lin" valueType="num">
                                      <p:cBhvr>
                                        <p:cTn id="245" dur="800" decel="100000" fill="hold"/>
                                        <p:tgtEl>
                                          <p:spTgt spid="6447"/>
                                        </p:tgtEl>
                                        <p:attrNameLst>
                                          <p:attrName>style.rotation</p:attrName>
                                        </p:attrNameLst>
                                      </p:cBhvr>
                                      <p:tavLst>
                                        <p:tav tm="0">
                                          <p:val>
                                            <p:fltVal val="-90"/>
                                          </p:val>
                                        </p:tav>
                                        <p:tav tm="100000">
                                          <p:val>
                                            <p:fltVal val="0"/>
                                          </p:val>
                                        </p:tav>
                                      </p:tavLst>
                                    </p:anim>
                                    <p:anim calcmode="lin" valueType="num">
                                      <p:cBhvr>
                                        <p:cTn id="246" dur="800" decel="100000" fill="hold"/>
                                        <p:tgtEl>
                                          <p:spTgt spid="6447"/>
                                        </p:tgtEl>
                                        <p:attrNameLst>
                                          <p:attrName>ppt_x</p:attrName>
                                        </p:attrNameLst>
                                      </p:cBhvr>
                                      <p:tavLst>
                                        <p:tav tm="0">
                                          <p:val>
                                            <p:strVal val="#ppt_x+0.4"/>
                                          </p:val>
                                        </p:tav>
                                        <p:tav tm="100000">
                                          <p:val>
                                            <p:strVal val="#ppt_x-0.05"/>
                                          </p:val>
                                        </p:tav>
                                      </p:tavLst>
                                    </p:anim>
                                    <p:anim calcmode="lin" valueType="num">
                                      <p:cBhvr>
                                        <p:cTn id="247" dur="800" decel="100000" fill="hold"/>
                                        <p:tgtEl>
                                          <p:spTgt spid="6447"/>
                                        </p:tgtEl>
                                        <p:attrNameLst>
                                          <p:attrName>ppt_y</p:attrName>
                                        </p:attrNameLst>
                                      </p:cBhvr>
                                      <p:tavLst>
                                        <p:tav tm="0">
                                          <p:val>
                                            <p:strVal val="#ppt_y-0.4"/>
                                          </p:val>
                                        </p:tav>
                                        <p:tav tm="100000">
                                          <p:val>
                                            <p:strVal val="#ppt_y+0.1"/>
                                          </p:val>
                                        </p:tav>
                                      </p:tavLst>
                                    </p:anim>
                                    <p:anim calcmode="lin" valueType="num">
                                      <p:cBhvr>
                                        <p:cTn id="248" dur="200" accel="100000" fill="hold">
                                          <p:stCondLst>
                                            <p:cond delay="800"/>
                                          </p:stCondLst>
                                        </p:cTn>
                                        <p:tgtEl>
                                          <p:spTgt spid="6447"/>
                                        </p:tgtEl>
                                        <p:attrNameLst>
                                          <p:attrName>ppt_x</p:attrName>
                                        </p:attrNameLst>
                                      </p:cBhvr>
                                      <p:tavLst>
                                        <p:tav tm="0">
                                          <p:val>
                                            <p:strVal val="#ppt_x-0.05"/>
                                          </p:val>
                                        </p:tav>
                                        <p:tav tm="100000">
                                          <p:val>
                                            <p:strVal val="#ppt_x"/>
                                          </p:val>
                                        </p:tav>
                                      </p:tavLst>
                                    </p:anim>
                                    <p:anim calcmode="lin" valueType="num">
                                      <p:cBhvr>
                                        <p:cTn id="249" dur="200" accel="100000" fill="hold">
                                          <p:stCondLst>
                                            <p:cond delay="800"/>
                                          </p:stCondLst>
                                        </p:cTn>
                                        <p:tgtEl>
                                          <p:spTgt spid="6447"/>
                                        </p:tgtEl>
                                        <p:attrNameLst>
                                          <p:attrName>ppt_y</p:attrName>
                                        </p:attrNameLst>
                                      </p:cBhvr>
                                      <p:tavLst>
                                        <p:tav tm="0">
                                          <p:val>
                                            <p:strVal val="#ppt_y+0.1"/>
                                          </p:val>
                                        </p:tav>
                                        <p:tav tm="100000">
                                          <p:val>
                                            <p:strVal val="#ppt_y"/>
                                          </p:val>
                                        </p:tav>
                                      </p:tavLst>
                                    </p:anim>
                                  </p:childTnLst>
                                </p:cTn>
                              </p:par>
                              <p:par>
                                <p:cTn id="250" presetID="58" presetClass="entr" presetSubtype="0" accel="100000" fill="hold" nodeType="withEffect">
                                  <p:stCondLst>
                                    <p:cond delay="0"/>
                                  </p:stCondLst>
                                  <p:childTnLst>
                                    <p:set>
                                      <p:cBhvr>
                                        <p:cTn id="251" dur="1" fill="hold">
                                          <p:stCondLst>
                                            <p:cond delay="0"/>
                                          </p:stCondLst>
                                        </p:cTn>
                                        <p:tgtEl>
                                          <p:spTgt spid="6414"/>
                                        </p:tgtEl>
                                        <p:attrNameLst>
                                          <p:attrName>style.visibility</p:attrName>
                                        </p:attrNameLst>
                                      </p:cBhvr>
                                      <p:to>
                                        <p:strVal val="visible"/>
                                      </p:to>
                                    </p:set>
                                    <p:anim calcmode="lin" valueType="num">
                                      <p:cBhvr>
                                        <p:cTn id="252" dur="500" fill="hold"/>
                                        <p:tgtEl>
                                          <p:spTgt spid="6414"/>
                                        </p:tgtEl>
                                        <p:attrNameLst>
                                          <p:attrName>ppt_w</p:attrName>
                                        </p:attrNameLst>
                                      </p:cBhvr>
                                      <p:tavLst>
                                        <p:tav tm="0">
                                          <p:val>
                                            <p:strVal val="#ppt_w*2.5"/>
                                          </p:val>
                                        </p:tav>
                                        <p:tav tm="100000">
                                          <p:val>
                                            <p:strVal val="#ppt_w"/>
                                          </p:val>
                                        </p:tav>
                                      </p:tavLst>
                                    </p:anim>
                                    <p:anim calcmode="lin" valueType="num">
                                      <p:cBhvr>
                                        <p:cTn id="253" dur="500" fill="hold"/>
                                        <p:tgtEl>
                                          <p:spTgt spid="6414"/>
                                        </p:tgtEl>
                                        <p:attrNameLst>
                                          <p:attrName>ppt_h</p:attrName>
                                        </p:attrNameLst>
                                      </p:cBhvr>
                                      <p:tavLst>
                                        <p:tav tm="0">
                                          <p:val>
                                            <p:strVal val="#ppt_h*0.01"/>
                                          </p:val>
                                        </p:tav>
                                        <p:tav tm="100000">
                                          <p:val>
                                            <p:strVal val="#ppt_h"/>
                                          </p:val>
                                        </p:tav>
                                      </p:tavLst>
                                    </p:anim>
                                    <p:anim calcmode="lin" valueType="num">
                                      <p:cBhvr>
                                        <p:cTn id="254" dur="500" fill="hold"/>
                                        <p:tgtEl>
                                          <p:spTgt spid="6414"/>
                                        </p:tgtEl>
                                        <p:attrNameLst>
                                          <p:attrName>ppt_x</p:attrName>
                                        </p:attrNameLst>
                                      </p:cBhvr>
                                      <p:tavLst>
                                        <p:tav tm="0">
                                          <p:val>
                                            <p:strVal val="#ppt_x"/>
                                          </p:val>
                                        </p:tav>
                                        <p:tav tm="100000">
                                          <p:val>
                                            <p:strVal val="#ppt_x"/>
                                          </p:val>
                                        </p:tav>
                                      </p:tavLst>
                                    </p:anim>
                                    <p:anim calcmode="lin" valueType="num">
                                      <p:cBhvr>
                                        <p:cTn id="255" dur="500" fill="hold"/>
                                        <p:tgtEl>
                                          <p:spTgt spid="6414"/>
                                        </p:tgtEl>
                                        <p:attrNameLst>
                                          <p:attrName>ppt_y</p:attrName>
                                        </p:attrNameLst>
                                      </p:cBhvr>
                                      <p:tavLst>
                                        <p:tav tm="0">
                                          <p:val>
                                            <p:strVal val="#ppt_h+1"/>
                                          </p:val>
                                        </p:tav>
                                        <p:tav tm="100000">
                                          <p:val>
                                            <p:strVal val="#ppt_y"/>
                                          </p:val>
                                        </p:tav>
                                      </p:tavLst>
                                    </p:anim>
                                    <p:animEffect transition="in" filter="fade">
                                      <p:cBhvr>
                                        <p:cTn id="256" dur="500"/>
                                        <p:tgtEl>
                                          <p:spTgt spid="6414"/>
                                        </p:tgtEl>
                                      </p:cBhvr>
                                    </p:animEffect>
                                  </p:childTnLst>
                                </p:cTn>
                              </p:par>
                              <p:par>
                                <p:cTn id="257" presetID="58" presetClass="entr" presetSubtype="0" accel="100000" fill="hold" grpId="0" nodeType="withEffect">
                                  <p:stCondLst>
                                    <p:cond delay="0"/>
                                  </p:stCondLst>
                                  <p:childTnLst>
                                    <p:set>
                                      <p:cBhvr>
                                        <p:cTn id="258" dur="1" fill="hold">
                                          <p:stCondLst>
                                            <p:cond delay="0"/>
                                          </p:stCondLst>
                                        </p:cTn>
                                        <p:tgtEl>
                                          <p:spTgt spid="6445"/>
                                        </p:tgtEl>
                                        <p:attrNameLst>
                                          <p:attrName>style.visibility</p:attrName>
                                        </p:attrNameLst>
                                      </p:cBhvr>
                                      <p:to>
                                        <p:strVal val="visible"/>
                                      </p:to>
                                    </p:set>
                                    <p:anim calcmode="lin" valueType="num">
                                      <p:cBhvr>
                                        <p:cTn id="259" dur="500" fill="hold"/>
                                        <p:tgtEl>
                                          <p:spTgt spid="6445"/>
                                        </p:tgtEl>
                                        <p:attrNameLst>
                                          <p:attrName>ppt_w</p:attrName>
                                        </p:attrNameLst>
                                      </p:cBhvr>
                                      <p:tavLst>
                                        <p:tav tm="0">
                                          <p:val>
                                            <p:strVal val="#ppt_w*2.5"/>
                                          </p:val>
                                        </p:tav>
                                        <p:tav tm="100000">
                                          <p:val>
                                            <p:strVal val="#ppt_w"/>
                                          </p:val>
                                        </p:tav>
                                      </p:tavLst>
                                    </p:anim>
                                    <p:anim calcmode="lin" valueType="num">
                                      <p:cBhvr>
                                        <p:cTn id="260" dur="500" fill="hold"/>
                                        <p:tgtEl>
                                          <p:spTgt spid="6445"/>
                                        </p:tgtEl>
                                        <p:attrNameLst>
                                          <p:attrName>ppt_h</p:attrName>
                                        </p:attrNameLst>
                                      </p:cBhvr>
                                      <p:tavLst>
                                        <p:tav tm="0">
                                          <p:val>
                                            <p:strVal val="#ppt_h*0.01"/>
                                          </p:val>
                                        </p:tav>
                                        <p:tav tm="100000">
                                          <p:val>
                                            <p:strVal val="#ppt_h"/>
                                          </p:val>
                                        </p:tav>
                                      </p:tavLst>
                                    </p:anim>
                                    <p:anim calcmode="lin" valueType="num">
                                      <p:cBhvr>
                                        <p:cTn id="261" dur="500" fill="hold"/>
                                        <p:tgtEl>
                                          <p:spTgt spid="6445"/>
                                        </p:tgtEl>
                                        <p:attrNameLst>
                                          <p:attrName>ppt_x</p:attrName>
                                        </p:attrNameLst>
                                      </p:cBhvr>
                                      <p:tavLst>
                                        <p:tav tm="0">
                                          <p:val>
                                            <p:strVal val="#ppt_x"/>
                                          </p:val>
                                        </p:tav>
                                        <p:tav tm="100000">
                                          <p:val>
                                            <p:strVal val="#ppt_x"/>
                                          </p:val>
                                        </p:tav>
                                      </p:tavLst>
                                    </p:anim>
                                    <p:anim calcmode="lin" valueType="num">
                                      <p:cBhvr>
                                        <p:cTn id="262" dur="500" fill="hold"/>
                                        <p:tgtEl>
                                          <p:spTgt spid="6445"/>
                                        </p:tgtEl>
                                        <p:attrNameLst>
                                          <p:attrName>ppt_y</p:attrName>
                                        </p:attrNameLst>
                                      </p:cBhvr>
                                      <p:tavLst>
                                        <p:tav tm="0">
                                          <p:val>
                                            <p:strVal val="#ppt_h+1"/>
                                          </p:val>
                                        </p:tav>
                                        <p:tav tm="100000">
                                          <p:val>
                                            <p:strVal val="#ppt_y"/>
                                          </p:val>
                                        </p:tav>
                                      </p:tavLst>
                                    </p:anim>
                                    <p:animEffect transition="in" filter="fade">
                                      <p:cBhvr>
                                        <p:cTn id="263" dur="500"/>
                                        <p:tgtEl>
                                          <p:spTgt spid="6445"/>
                                        </p:tgtEl>
                                      </p:cBhvr>
                                    </p:animEffect>
                                  </p:childTnLst>
                                </p:cTn>
                              </p:par>
                              <p:par>
                                <p:cTn id="264" presetID="58" presetClass="entr" presetSubtype="0" accel="100000" fill="hold" nodeType="withEffect">
                                  <p:stCondLst>
                                    <p:cond delay="0"/>
                                  </p:stCondLst>
                                  <p:childTnLst>
                                    <p:set>
                                      <p:cBhvr>
                                        <p:cTn id="265" dur="1" fill="hold">
                                          <p:stCondLst>
                                            <p:cond delay="0"/>
                                          </p:stCondLst>
                                        </p:cTn>
                                        <p:tgtEl>
                                          <p:spTgt spid="6420"/>
                                        </p:tgtEl>
                                        <p:attrNameLst>
                                          <p:attrName>style.visibility</p:attrName>
                                        </p:attrNameLst>
                                      </p:cBhvr>
                                      <p:to>
                                        <p:strVal val="visible"/>
                                      </p:to>
                                    </p:set>
                                    <p:anim calcmode="lin" valueType="num">
                                      <p:cBhvr>
                                        <p:cTn id="266" dur="500" fill="hold"/>
                                        <p:tgtEl>
                                          <p:spTgt spid="6420"/>
                                        </p:tgtEl>
                                        <p:attrNameLst>
                                          <p:attrName>ppt_w</p:attrName>
                                        </p:attrNameLst>
                                      </p:cBhvr>
                                      <p:tavLst>
                                        <p:tav tm="0">
                                          <p:val>
                                            <p:strVal val="#ppt_w*2.5"/>
                                          </p:val>
                                        </p:tav>
                                        <p:tav tm="100000">
                                          <p:val>
                                            <p:strVal val="#ppt_w"/>
                                          </p:val>
                                        </p:tav>
                                      </p:tavLst>
                                    </p:anim>
                                    <p:anim calcmode="lin" valueType="num">
                                      <p:cBhvr>
                                        <p:cTn id="267" dur="500" fill="hold"/>
                                        <p:tgtEl>
                                          <p:spTgt spid="6420"/>
                                        </p:tgtEl>
                                        <p:attrNameLst>
                                          <p:attrName>ppt_h</p:attrName>
                                        </p:attrNameLst>
                                      </p:cBhvr>
                                      <p:tavLst>
                                        <p:tav tm="0">
                                          <p:val>
                                            <p:strVal val="#ppt_h*0.01"/>
                                          </p:val>
                                        </p:tav>
                                        <p:tav tm="100000">
                                          <p:val>
                                            <p:strVal val="#ppt_h"/>
                                          </p:val>
                                        </p:tav>
                                      </p:tavLst>
                                    </p:anim>
                                    <p:anim calcmode="lin" valueType="num">
                                      <p:cBhvr>
                                        <p:cTn id="268" dur="500" fill="hold"/>
                                        <p:tgtEl>
                                          <p:spTgt spid="6420"/>
                                        </p:tgtEl>
                                        <p:attrNameLst>
                                          <p:attrName>ppt_x</p:attrName>
                                        </p:attrNameLst>
                                      </p:cBhvr>
                                      <p:tavLst>
                                        <p:tav tm="0">
                                          <p:val>
                                            <p:strVal val="#ppt_x"/>
                                          </p:val>
                                        </p:tav>
                                        <p:tav tm="100000">
                                          <p:val>
                                            <p:strVal val="#ppt_x"/>
                                          </p:val>
                                        </p:tav>
                                      </p:tavLst>
                                    </p:anim>
                                    <p:anim calcmode="lin" valueType="num">
                                      <p:cBhvr>
                                        <p:cTn id="269" dur="500" fill="hold"/>
                                        <p:tgtEl>
                                          <p:spTgt spid="6420"/>
                                        </p:tgtEl>
                                        <p:attrNameLst>
                                          <p:attrName>ppt_y</p:attrName>
                                        </p:attrNameLst>
                                      </p:cBhvr>
                                      <p:tavLst>
                                        <p:tav tm="0">
                                          <p:val>
                                            <p:strVal val="#ppt_h+1"/>
                                          </p:val>
                                        </p:tav>
                                        <p:tav tm="100000">
                                          <p:val>
                                            <p:strVal val="#ppt_y"/>
                                          </p:val>
                                        </p:tav>
                                      </p:tavLst>
                                    </p:anim>
                                    <p:animEffect transition="in" filter="fade">
                                      <p:cBhvr>
                                        <p:cTn id="270" dur="500"/>
                                        <p:tgtEl>
                                          <p:spTgt spid="6420"/>
                                        </p:tgtEl>
                                      </p:cBhvr>
                                    </p:animEffect>
                                  </p:childTnLst>
                                </p:cTn>
                              </p:par>
                              <p:par>
                                <p:cTn id="271" presetID="58" presetClass="entr" presetSubtype="0" accel="100000" fill="hold" nodeType="withEffect">
                                  <p:stCondLst>
                                    <p:cond delay="0"/>
                                  </p:stCondLst>
                                  <p:childTnLst>
                                    <p:set>
                                      <p:cBhvr>
                                        <p:cTn id="272" dur="1" fill="hold">
                                          <p:stCondLst>
                                            <p:cond delay="0"/>
                                          </p:stCondLst>
                                        </p:cTn>
                                        <p:tgtEl>
                                          <p:spTgt spid="6417"/>
                                        </p:tgtEl>
                                        <p:attrNameLst>
                                          <p:attrName>style.visibility</p:attrName>
                                        </p:attrNameLst>
                                      </p:cBhvr>
                                      <p:to>
                                        <p:strVal val="visible"/>
                                      </p:to>
                                    </p:set>
                                    <p:anim calcmode="lin" valueType="num">
                                      <p:cBhvr>
                                        <p:cTn id="273" dur="500" fill="hold"/>
                                        <p:tgtEl>
                                          <p:spTgt spid="6417"/>
                                        </p:tgtEl>
                                        <p:attrNameLst>
                                          <p:attrName>ppt_w</p:attrName>
                                        </p:attrNameLst>
                                      </p:cBhvr>
                                      <p:tavLst>
                                        <p:tav tm="0">
                                          <p:val>
                                            <p:strVal val="#ppt_w*2.5"/>
                                          </p:val>
                                        </p:tav>
                                        <p:tav tm="100000">
                                          <p:val>
                                            <p:strVal val="#ppt_w"/>
                                          </p:val>
                                        </p:tav>
                                      </p:tavLst>
                                    </p:anim>
                                    <p:anim calcmode="lin" valueType="num">
                                      <p:cBhvr>
                                        <p:cTn id="274" dur="500" fill="hold"/>
                                        <p:tgtEl>
                                          <p:spTgt spid="6417"/>
                                        </p:tgtEl>
                                        <p:attrNameLst>
                                          <p:attrName>ppt_h</p:attrName>
                                        </p:attrNameLst>
                                      </p:cBhvr>
                                      <p:tavLst>
                                        <p:tav tm="0">
                                          <p:val>
                                            <p:strVal val="#ppt_h*0.01"/>
                                          </p:val>
                                        </p:tav>
                                        <p:tav tm="100000">
                                          <p:val>
                                            <p:strVal val="#ppt_h"/>
                                          </p:val>
                                        </p:tav>
                                      </p:tavLst>
                                    </p:anim>
                                    <p:anim calcmode="lin" valueType="num">
                                      <p:cBhvr>
                                        <p:cTn id="275" dur="500" fill="hold"/>
                                        <p:tgtEl>
                                          <p:spTgt spid="6417"/>
                                        </p:tgtEl>
                                        <p:attrNameLst>
                                          <p:attrName>ppt_x</p:attrName>
                                        </p:attrNameLst>
                                      </p:cBhvr>
                                      <p:tavLst>
                                        <p:tav tm="0">
                                          <p:val>
                                            <p:strVal val="#ppt_x"/>
                                          </p:val>
                                        </p:tav>
                                        <p:tav tm="100000">
                                          <p:val>
                                            <p:strVal val="#ppt_x"/>
                                          </p:val>
                                        </p:tav>
                                      </p:tavLst>
                                    </p:anim>
                                    <p:anim calcmode="lin" valueType="num">
                                      <p:cBhvr>
                                        <p:cTn id="276" dur="500" fill="hold"/>
                                        <p:tgtEl>
                                          <p:spTgt spid="6417"/>
                                        </p:tgtEl>
                                        <p:attrNameLst>
                                          <p:attrName>ppt_y</p:attrName>
                                        </p:attrNameLst>
                                      </p:cBhvr>
                                      <p:tavLst>
                                        <p:tav tm="0">
                                          <p:val>
                                            <p:strVal val="#ppt_h+1"/>
                                          </p:val>
                                        </p:tav>
                                        <p:tav tm="100000">
                                          <p:val>
                                            <p:strVal val="#ppt_y"/>
                                          </p:val>
                                        </p:tav>
                                      </p:tavLst>
                                    </p:anim>
                                    <p:animEffect transition="in" filter="fade">
                                      <p:cBhvr>
                                        <p:cTn id="277" dur="500"/>
                                        <p:tgtEl>
                                          <p:spTgt spid="6417"/>
                                        </p:tgtEl>
                                      </p:cBhvr>
                                    </p:animEffect>
                                  </p:childTnLst>
                                </p:cTn>
                              </p:par>
                            </p:childTnLst>
                          </p:cTn>
                        </p:par>
                      </p:childTnLst>
                    </p:cTn>
                  </p:par>
                  <p:par>
                    <p:cTn id="278" fill="hold">
                      <p:stCondLst>
                        <p:cond delay="indefinite"/>
                      </p:stCondLst>
                      <p:childTnLst>
                        <p:par>
                          <p:cTn id="279" fill="hold">
                            <p:stCondLst>
                              <p:cond delay="0"/>
                            </p:stCondLst>
                            <p:childTnLst>
                              <p:par>
                                <p:cTn id="280" presetID="12" presetClass="exit" presetSubtype="4" fill="hold" grpId="1" nodeType="clickEffect">
                                  <p:stCondLst>
                                    <p:cond delay="0"/>
                                  </p:stCondLst>
                                  <p:childTnLst>
                                    <p:animEffect transition="out" filter="slide(fromBottom)">
                                      <p:cBhvr>
                                        <p:cTn id="281" dur="500"/>
                                        <p:tgtEl>
                                          <p:spTgt spid="6447"/>
                                        </p:tgtEl>
                                      </p:cBhvr>
                                    </p:animEffect>
                                    <p:set>
                                      <p:cBhvr>
                                        <p:cTn id="282" dur="1" fill="hold">
                                          <p:stCondLst>
                                            <p:cond delay="499"/>
                                          </p:stCondLst>
                                        </p:cTn>
                                        <p:tgtEl>
                                          <p:spTgt spid="6447"/>
                                        </p:tgtEl>
                                        <p:attrNameLst>
                                          <p:attrName>style.visibility</p:attrName>
                                        </p:attrNameLst>
                                      </p:cBhvr>
                                      <p:to>
                                        <p:strVal val="hidden"/>
                                      </p:to>
                                    </p:set>
                                  </p:childTnLst>
                                </p:cTn>
                              </p:par>
                              <p:par>
                                <p:cTn id="283" presetID="40" presetClass="entr" presetSubtype="0" fill="hold" grpId="0" nodeType="withEffect">
                                  <p:stCondLst>
                                    <p:cond delay="0"/>
                                  </p:stCondLst>
                                  <p:iterate type="lt">
                                    <p:tmPct val="10000"/>
                                  </p:iterate>
                                  <p:childTnLst>
                                    <p:set>
                                      <p:cBhvr>
                                        <p:cTn id="284" dur="1" fill="hold">
                                          <p:stCondLst>
                                            <p:cond delay="0"/>
                                          </p:stCondLst>
                                        </p:cTn>
                                        <p:tgtEl>
                                          <p:spTgt spid="6448"/>
                                        </p:tgtEl>
                                        <p:attrNameLst>
                                          <p:attrName>style.visibility</p:attrName>
                                        </p:attrNameLst>
                                      </p:cBhvr>
                                      <p:to>
                                        <p:strVal val="visible"/>
                                      </p:to>
                                    </p:set>
                                    <p:animEffect transition="in" filter="fade">
                                      <p:cBhvr>
                                        <p:cTn id="285" dur="500"/>
                                        <p:tgtEl>
                                          <p:spTgt spid="6448"/>
                                        </p:tgtEl>
                                      </p:cBhvr>
                                    </p:animEffect>
                                    <p:anim calcmode="lin" valueType="num">
                                      <p:cBhvr>
                                        <p:cTn id="286" dur="500" fill="hold"/>
                                        <p:tgtEl>
                                          <p:spTgt spid="6448"/>
                                        </p:tgtEl>
                                        <p:attrNameLst>
                                          <p:attrName>ppt_x</p:attrName>
                                        </p:attrNameLst>
                                      </p:cBhvr>
                                      <p:tavLst>
                                        <p:tav tm="0">
                                          <p:val>
                                            <p:strVal val="#ppt_x-.1"/>
                                          </p:val>
                                        </p:tav>
                                        <p:tav tm="100000">
                                          <p:val>
                                            <p:strVal val="#ppt_x"/>
                                          </p:val>
                                        </p:tav>
                                      </p:tavLst>
                                    </p:anim>
                                    <p:anim calcmode="lin" valueType="num">
                                      <p:cBhvr>
                                        <p:cTn id="287" dur="500" fill="hold"/>
                                        <p:tgtEl>
                                          <p:spTgt spid="6448"/>
                                        </p:tgtEl>
                                        <p:attrNameLst>
                                          <p:attrName>ppt_y</p:attrName>
                                        </p:attrNameLst>
                                      </p:cBhvr>
                                      <p:tavLst>
                                        <p:tav tm="0">
                                          <p:val>
                                            <p:strVal val="#ppt_y"/>
                                          </p:val>
                                        </p:tav>
                                        <p:tav tm="100000">
                                          <p:val>
                                            <p:strVal val="#ppt_y"/>
                                          </p:val>
                                        </p:tav>
                                      </p:tavLst>
                                    </p:anim>
                                  </p:childTnLst>
                                </p:cTn>
                              </p:par>
                            </p:childTnLst>
                          </p:cTn>
                        </p:par>
                      </p:childTnLst>
                    </p:cTn>
                  </p:par>
                  <p:par>
                    <p:cTn id="288" fill="hold">
                      <p:stCondLst>
                        <p:cond delay="indefinite"/>
                      </p:stCondLst>
                      <p:childTnLst>
                        <p:par>
                          <p:cTn id="289" fill="hold">
                            <p:stCondLst>
                              <p:cond delay="0"/>
                            </p:stCondLst>
                            <p:childTnLst>
                              <p:par>
                                <p:cTn id="290" presetID="8" presetClass="emph" presetSubtype="0" fill="hold" nodeType="clickEffect">
                                  <p:stCondLst>
                                    <p:cond delay="0"/>
                                  </p:stCondLst>
                                  <p:childTnLst>
                                    <p:animRot by="2700000">
                                      <p:cBhvr>
                                        <p:cTn id="291" dur="2000" fill="hold"/>
                                        <p:tgtEl>
                                          <p:spTgt spid="6414"/>
                                        </p:tgtEl>
                                        <p:attrNameLst>
                                          <p:attrName>r</p:attrName>
                                        </p:attrNameLst>
                                      </p:cBhvr>
                                    </p:animRot>
                                  </p:childTnLst>
                                </p:cTn>
                              </p:par>
                            </p:childTnLst>
                          </p:cTn>
                        </p:par>
                        <p:par>
                          <p:cTn id="292" fill="hold">
                            <p:stCondLst>
                              <p:cond delay="2000"/>
                            </p:stCondLst>
                            <p:childTnLst>
                              <p:par>
                                <p:cTn id="293" presetID="1" presetClass="entr" presetSubtype="0" fill="hold" nodeType="afterEffect">
                                  <p:stCondLst>
                                    <p:cond delay="0"/>
                                  </p:stCondLst>
                                  <p:childTnLst>
                                    <p:set>
                                      <p:cBhvr>
                                        <p:cTn id="294" dur="1" fill="hold">
                                          <p:stCondLst>
                                            <p:cond delay="0"/>
                                          </p:stCondLst>
                                        </p:cTn>
                                        <p:tgtEl>
                                          <p:spTgt spid="6588"/>
                                        </p:tgtEl>
                                        <p:attrNameLst>
                                          <p:attrName>style.visibility</p:attrName>
                                        </p:attrNameLst>
                                      </p:cBhvr>
                                      <p:to>
                                        <p:strVal val="visible"/>
                                      </p:to>
                                    </p:set>
                                  </p:childTnLst>
                                </p:cTn>
                              </p:par>
                              <p:par>
                                <p:cTn id="295" presetID="1" presetClass="exit" presetSubtype="0" fill="hold" nodeType="withEffect">
                                  <p:stCondLst>
                                    <p:cond delay="0"/>
                                  </p:stCondLst>
                                  <p:childTnLst>
                                    <p:set>
                                      <p:cBhvr>
                                        <p:cTn id="296" dur="1" fill="hold">
                                          <p:stCondLst>
                                            <p:cond delay="0"/>
                                          </p:stCondLst>
                                        </p:cTn>
                                        <p:tgtEl>
                                          <p:spTgt spid="6417"/>
                                        </p:tgtEl>
                                        <p:attrNameLst>
                                          <p:attrName>style.visibility</p:attrName>
                                        </p:attrNameLst>
                                      </p:cBhvr>
                                      <p:to>
                                        <p:strVal val="hidden"/>
                                      </p:to>
                                    </p:set>
                                  </p:childTnLst>
                                </p:cTn>
                              </p:par>
                            </p:childTnLst>
                          </p:cTn>
                        </p:par>
                        <p:par>
                          <p:cTn id="297" fill="hold">
                            <p:stCondLst>
                              <p:cond delay="2000"/>
                            </p:stCondLst>
                            <p:childTnLst>
                              <p:par>
                                <p:cTn id="298" presetID="1" presetClass="entr" presetSubtype="0" fill="hold" nodeType="afterEffect">
                                  <p:stCondLst>
                                    <p:cond delay="0"/>
                                  </p:stCondLst>
                                  <p:childTnLst>
                                    <p:set>
                                      <p:cBhvr>
                                        <p:cTn id="299" dur="1" fill="hold">
                                          <p:stCondLst>
                                            <p:cond delay="0"/>
                                          </p:stCondLst>
                                        </p:cTn>
                                        <p:tgtEl>
                                          <p:spTgt spid="6439"/>
                                        </p:tgtEl>
                                        <p:attrNameLst>
                                          <p:attrName>style.visibility</p:attrName>
                                        </p:attrNameLst>
                                      </p:cBhvr>
                                      <p:to>
                                        <p:strVal val="visible"/>
                                      </p:to>
                                    </p:set>
                                  </p:childTnLst>
                                </p:cTn>
                              </p:par>
                            </p:childTnLst>
                          </p:cTn>
                        </p:par>
                        <p:par>
                          <p:cTn id="300" fill="hold">
                            <p:stCondLst>
                              <p:cond delay="2000"/>
                            </p:stCondLst>
                            <p:childTnLst>
                              <p:par>
                                <p:cTn id="301" presetID="1" presetClass="exit" presetSubtype="0" fill="hold" nodeType="afterEffect">
                                  <p:stCondLst>
                                    <p:cond delay="200"/>
                                  </p:stCondLst>
                                  <p:childTnLst>
                                    <p:set>
                                      <p:cBhvr>
                                        <p:cTn id="302" dur="1" fill="hold">
                                          <p:stCondLst>
                                            <p:cond delay="0"/>
                                          </p:stCondLst>
                                        </p:cTn>
                                        <p:tgtEl>
                                          <p:spTgt spid="6439"/>
                                        </p:tgtEl>
                                        <p:attrNameLst>
                                          <p:attrName>style.visibility</p:attrName>
                                        </p:attrNameLst>
                                      </p:cBhvr>
                                      <p:to>
                                        <p:strVal val="hidden"/>
                                      </p:to>
                                    </p:set>
                                  </p:childTnLst>
                                </p:cTn>
                              </p:par>
                            </p:childTnLst>
                          </p:cTn>
                        </p:par>
                        <p:par>
                          <p:cTn id="303" fill="hold">
                            <p:stCondLst>
                              <p:cond delay="2200"/>
                            </p:stCondLst>
                            <p:childTnLst>
                              <p:par>
                                <p:cTn id="304" presetID="1" presetClass="entr" presetSubtype="0" fill="hold" nodeType="afterEffect">
                                  <p:stCondLst>
                                    <p:cond delay="0"/>
                                  </p:stCondLst>
                                  <p:childTnLst>
                                    <p:set>
                                      <p:cBhvr>
                                        <p:cTn id="305" dur="1" fill="hold">
                                          <p:stCondLst>
                                            <p:cond delay="0"/>
                                          </p:stCondLst>
                                        </p:cTn>
                                        <p:tgtEl>
                                          <p:spTgt spid="6442"/>
                                        </p:tgtEl>
                                        <p:attrNameLst>
                                          <p:attrName>style.visibility</p:attrName>
                                        </p:attrNameLst>
                                      </p:cBhvr>
                                      <p:to>
                                        <p:strVal val="visible"/>
                                      </p:to>
                                    </p:set>
                                  </p:childTnLst>
                                </p:cTn>
                              </p:par>
                            </p:childTnLst>
                          </p:cTn>
                        </p:par>
                        <p:par>
                          <p:cTn id="306" fill="hold">
                            <p:stCondLst>
                              <p:cond delay="2200"/>
                            </p:stCondLst>
                            <p:childTnLst>
                              <p:par>
                                <p:cTn id="307" presetID="1" presetClass="exit" presetSubtype="0" fill="hold" nodeType="afterEffect">
                                  <p:stCondLst>
                                    <p:cond delay="200"/>
                                  </p:stCondLst>
                                  <p:childTnLst>
                                    <p:set>
                                      <p:cBhvr>
                                        <p:cTn id="308" dur="1" fill="hold">
                                          <p:stCondLst>
                                            <p:cond delay="0"/>
                                          </p:stCondLst>
                                        </p:cTn>
                                        <p:tgtEl>
                                          <p:spTgt spid="6442"/>
                                        </p:tgtEl>
                                        <p:attrNameLst>
                                          <p:attrName>style.visibility</p:attrName>
                                        </p:attrNameLst>
                                      </p:cBhvr>
                                      <p:to>
                                        <p:strVal val="hidden"/>
                                      </p:to>
                                    </p:set>
                                  </p:childTnLst>
                                </p:cTn>
                              </p:par>
                            </p:childTnLst>
                          </p:cTn>
                        </p:par>
                        <p:par>
                          <p:cTn id="309" fill="hold">
                            <p:stCondLst>
                              <p:cond delay="2400"/>
                            </p:stCondLst>
                            <p:childTnLst>
                              <p:par>
                                <p:cTn id="310" presetID="1" presetClass="entr" presetSubtype="0" fill="hold" nodeType="afterEffect">
                                  <p:stCondLst>
                                    <p:cond delay="0"/>
                                  </p:stCondLst>
                                  <p:childTnLst>
                                    <p:set>
                                      <p:cBhvr>
                                        <p:cTn id="311" dur="1" fill="hold">
                                          <p:stCondLst>
                                            <p:cond delay="0"/>
                                          </p:stCondLst>
                                        </p:cTn>
                                        <p:tgtEl>
                                          <p:spTgt spid="6473"/>
                                        </p:tgtEl>
                                        <p:attrNameLst>
                                          <p:attrName>style.visibility</p:attrName>
                                        </p:attrNameLst>
                                      </p:cBhvr>
                                      <p:to>
                                        <p:strVal val="visible"/>
                                      </p:to>
                                    </p:set>
                                  </p:childTnLst>
                                </p:cTn>
                              </p:par>
                            </p:childTnLst>
                          </p:cTn>
                        </p:par>
                        <p:par>
                          <p:cTn id="312" fill="hold">
                            <p:stCondLst>
                              <p:cond delay="2400"/>
                            </p:stCondLst>
                            <p:childTnLst>
                              <p:par>
                                <p:cTn id="313" presetID="1" presetClass="exit" presetSubtype="0" fill="hold" nodeType="afterEffect">
                                  <p:stCondLst>
                                    <p:cond delay="200"/>
                                  </p:stCondLst>
                                  <p:childTnLst>
                                    <p:set>
                                      <p:cBhvr>
                                        <p:cTn id="314" dur="1" fill="hold">
                                          <p:stCondLst>
                                            <p:cond delay="0"/>
                                          </p:stCondLst>
                                        </p:cTn>
                                        <p:tgtEl>
                                          <p:spTgt spid="6473"/>
                                        </p:tgtEl>
                                        <p:attrNameLst>
                                          <p:attrName>style.visibility</p:attrName>
                                        </p:attrNameLst>
                                      </p:cBhvr>
                                      <p:to>
                                        <p:strVal val="hidden"/>
                                      </p:to>
                                    </p:set>
                                  </p:childTnLst>
                                </p:cTn>
                              </p:par>
                            </p:childTnLst>
                          </p:cTn>
                        </p:par>
                        <p:par>
                          <p:cTn id="315" fill="hold">
                            <p:stCondLst>
                              <p:cond delay="2600"/>
                            </p:stCondLst>
                            <p:childTnLst>
                              <p:par>
                                <p:cTn id="316" presetID="1" presetClass="entr" presetSubtype="0" fill="hold" nodeType="afterEffect">
                                  <p:stCondLst>
                                    <p:cond delay="0"/>
                                  </p:stCondLst>
                                  <p:childTnLst>
                                    <p:set>
                                      <p:cBhvr>
                                        <p:cTn id="317" dur="1" fill="hold">
                                          <p:stCondLst>
                                            <p:cond delay="0"/>
                                          </p:stCondLst>
                                        </p:cTn>
                                        <p:tgtEl>
                                          <p:spTgt spid="6476"/>
                                        </p:tgtEl>
                                        <p:attrNameLst>
                                          <p:attrName>style.visibility</p:attrName>
                                        </p:attrNameLst>
                                      </p:cBhvr>
                                      <p:to>
                                        <p:strVal val="visible"/>
                                      </p:to>
                                    </p:set>
                                  </p:childTnLst>
                                </p:cTn>
                              </p:par>
                            </p:childTnLst>
                          </p:cTn>
                        </p:par>
                        <p:par>
                          <p:cTn id="318" fill="hold">
                            <p:stCondLst>
                              <p:cond delay="2600"/>
                            </p:stCondLst>
                            <p:childTnLst>
                              <p:par>
                                <p:cTn id="319" presetID="1" presetClass="exit" presetSubtype="0" fill="hold" nodeType="afterEffect">
                                  <p:stCondLst>
                                    <p:cond delay="200"/>
                                  </p:stCondLst>
                                  <p:childTnLst>
                                    <p:set>
                                      <p:cBhvr>
                                        <p:cTn id="320" dur="1" fill="hold">
                                          <p:stCondLst>
                                            <p:cond delay="0"/>
                                          </p:stCondLst>
                                        </p:cTn>
                                        <p:tgtEl>
                                          <p:spTgt spid="6476"/>
                                        </p:tgtEl>
                                        <p:attrNameLst>
                                          <p:attrName>style.visibility</p:attrName>
                                        </p:attrNameLst>
                                      </p:cBhvr>
                                      <p:to>
                                        <p:strVal val="hidden"/>
                                      </p:to>
                                    </p:set>
                                  </p:childTnLst>
                                </p:cTn>
                              </p:par>
                            </p:childTnLst>
                          </p:cTn>
                        </p:par>
                        <p:par>
                          <p:cTn id="321" fill="hold">
                            <p:stCondLst>
                              <p:cond delay="2800"/>
                            </p:stCondLst>
                            <p:childTnLst>
                              <p:par>
                                <p:cTn id="322" presetID="1" presetClass="entr" presetSubtype="0" fill="hold" nodeType="afterEffect">
                                  <p:stCondLst>
                                    <p:cond delay="0"/>
                                  </p:stCondLst>
                                  <p:childTnLst>
                                    <p:set>
                                      <p:cBhvr>
                                        <p:cTn id="323" dur="1" fill="hold">
                                          <p:stCondLst>
                                            <p:cond delay="0"/>
                                          </p:stCondLst>
                                        </p:cTn>
                                        <p:tgtEl>
                                          <p:spTgt spid="6479"/>
                                        </p:tgtEl>
                                        <p:attrNameLst>
                                          <p:attrName>style.visibility</p:attrName>
                                        </p:attrNameLst>
                                      </p:cBhvr>
                                      <p:to>
                                        <p:strVal val="visible"/>
                                      </p:to>
                                    </p:set>
                                  </p:childTnLst>
                                </p:cTn>
                              </p:par>
                            </p:childTnLst>
                          </p:cTn>
                        </p:par>
                        <p:par>
                          <p:cTn id="324" fill="hold">
                            <p:stCondLst>
                              <p:cond delay="2800"/>
                            </p:stCondLst>
                            <p:childTnLst>
                              <p:par>
                                <p:cTn id="325" presetID="1" presetClass="exit" presetSubtype="0" fill="hold" nodeType="afterEffect">
                                  <p:stCondLst>
                                    <p:cond delay="200"/>
                                  </p:stCondLst>
                                  <p:childTnLst>
                                    <p:set>
                                      <p:cBhvr>
                                        <p:cTn id="326" dur="1" fill="hold">
                                          <p:stCondLst>
                                            <p:cond delay="0"/>
                                          </p:stCondLst>
                                        </p:cTn>
                                        <p:tgtEl>
                                          <p:spTgt spid="6479"/>
                                        </p:tgtEl>
                                        <p:attrNameLst>
                                          <p:attrName>style.visibility</p:attrName>
                                        </p:attrNameLst>
                                      </p:cBhvr>
                                      <p:to>
                                        <p:strVal val="hidden"/>
                                      </p:to>
                                    </p:set>
                                  </p:childTnLst>
                                </p:cTn>
                              </p:par>
                            </p:childTnLst>
                          </p:cTn>
                        </p:par>
                        <p:par>
                          <p:cTn id="327" fill="hold">
                            <p:stCondLst>
                              <p:cond delay="3000"/>
                            </p:stCondLst>
                            <p:childTnLst>
                              <p:par>
                                <p:cTn id="328" presetID="1" presetClass="entr" presetSubtype="0" fill="hold" nodeType="afterEffect">
                                  <p:stCondLst>
                                    <p:cond delay="0"/>
                                  </p:stCondLst>
                                  <p:childTnLst>
                                    <p:set>
                                      <p:cBhvr>
                                        <p:cTn id="329" dur="1" fill="hold">
                                          <p:stCondLst>
                                            <p:cond delay="0"/>
                                          </p:stCondLst>
                                        </p:cTn>
                                        <p:tgtEl>
                                          <p:spTgt spid="6482"/>
                                        </p:tgtEl>
                                        <p:attrNameLst>
                                          <p:attrName>style.visibility</p:attrName>
                                        </p:attrNameLst>
                                      </p:cBhvr>
                                      <p:to>
                                        <p:strVal val="visible"/>
                                      </p:to>
                                    </p:set>
                                  </p:childTnLst>
                                </p:cTn>
                              </p:par>
                            </p:childTnLst>
                          </p:cTn>
                        </p:par>
                        <p:par>
                          <p:cTn id="330" fill="hold">
                            <p:stCondLst>
                              <p:cond delay="3000"/>
                            </p:stCondLst>
                            <p:childTnLst>
                              <p:par>
                                <p:cTn id="331" presetID="1" presetClass="exit" presetSubtype="0" fill="hold" nodeType="afterEffect">
                                  <p:stCondLst>
                                    <p:cond delay="200"/>
                                  </p:stCondLst>
                                  <p:childTnLst>
                                    <p:set>
                                      <p:cBhvr>
                                        <p:cTn id="332" dur="1" fill="hold">
                                          <p:stCondLst>
                                            <p:cond delay="0"/>
                                          </p:stCondLst>
                                        </p:cTn>
                                        <p:tgtEl>
                                          <p:spTgt spid="6482"/>
                                        </p:tgtEl>
                                        <p:attrNameLst>
                                          <p:attrName>style.visibility</p:attrName>
                                        </p:attrNameLst>
                                      </p:cBhvr>
                                      <p:to>
                                        <p:strVal val="hidden"/>
                                      </p:to>
                                    </p:set>
                                  </p:childTnLst>
                                </p:cTn>
                              </p:par>
                            </p:childTnLst>
                          </p:cTn>
                        </p:par>
                        <p:par>
                          <p:cTn id="333" fill="hold">
                            <p:stCondLst>
                              <p:cond delay="3200"/>
                            </p:stCondLst>
                            <p:childTnLst>
                              <p:par>
                                <p:cTn id="334" presetID="1" presetClass="entr" presetSubtype="0" fill="hold" nodeType="afterEffect">
                                  <p:stCondLst>
                                    <p:cond delay="0"/>
                                  </p:stCondLst>
                                  <p:childTnLst>
                                    <p:set>
                                      <p:cBhvr>
                                        <p:cTn id="335" dur="1" fill="hold">
                                          <p:stCondLst>
                                            <p:cond delay="0"/>
                                          </p:stCondLst>
                                        </p:cTn>
                                        <p:tgtEl>
                                          <p:spTgt spid="6485"/>
                                        </p:tgtEl>
                                        <p:attrNameLst>
                                          <p:attrName>style.visibility</p:attrName>
                                        </p:attrNameLst>
                                      </p:cBhvr>
                                      <p:to>
                                        <p:strVal val="visible"/>
                                      </p:to>
                                    </p:set>
                                  </p:childTnLst>
                                </p:cTn>
                              </p:par>
                            </p:childTnLst>
                          </p:cTn>
                        </p:par>
                        <p:par>
                          <p:cTn id="336" fill="hold">
                            <p:stCondLst>
                              <p:cond delay="3200"/>
                            </p:stCondLst>
                            <p:childTnLst>
                              <p:par>
                                <p:cTn id="337" presetID="1" presetClass="exit" presetSubtype="0" fill="hold" nodeType="afterEffect">
                                  <p:stCondLst>
                                    <p:cond delay="200"/>
                                  </p:stCondLst>
                                  <p:childTnLst>
                                    <p:set>
                                      <p:cBhvr>
                                        <p:cTn id="338" dur="1" fill="hold">
                                          <p:stCondLst>
                                            <p:cond delay="0"/>
                                          </p:stCondLst>
                                        </p:cTn>
                                        <p:tgtEl>
                                          <p:spTgt spid="6485"/>
                                        </p:tgtEl>
                                        <p:attrNameLst>
                                          <p:attrName>style.visibility</p:attrName>
                                        </p:attrNameLst>
                                      </p:cBhvr>
                                      <p:to>
                                        <p:strVal val="hidden"/>
                                      </p:to>
                                    </p:set>
                                  </p:childTnLst>
                                </p:cTn>
                              </p:par>
                            </p:childTnLst>
                          </p:cTn>
                        </p:par>
                        <p:par>
                          <p:cTn id="339" fill="hold">
                            <p:stCondLst>
                              <p:cond delay="3400"/>
                            </p:stCondLst>
                            <p:childTnLst>
                              <p:par>
                                <p:cTn id="340" presetID="1" presetClass="entr" presetSubtype="0" fill="hold" nodeType="afterEffect">
                                  <p:stCondLst>
                                    <p:cond delay="0"/>
                                  </p:stCondLst>
                                  <p:childTnLst>
                                    <p:set>
                                      <p:cBhvr>
                                        <p:cTn id="341" dur="1" fill="hold">
                                          <p:stCondLst>
                                            <p:cond delay="0"/>
                                          </p:stCondLst>
                                        </p:cTn>
                                        <p:tgtEl>
                                          <p:spTgt spid="6488"/>
                                        </p:tgtEl>
                                        <p:attrNameLst>
                                          <p:attrName>style.visibility</p:attrName>
                                        </p:attrNameLst>
                                      </p:cBhvr>
                                      <p:to>
                                        <p:strVal val="visible"/>
                                      </p:to>
                                    </p:set>
                                  </p:childTnLst>
                                </p:cTn>
                              </p:par>
                            </p:childTnLst>
                          </p:cTn>
                        </p:par>
                        <p:par>
                          <p:cTn id="342" fill="hold">
                            <p:stCondLst>
                              <p:cond delay="3400"/>
                            </p:stCondLst>
                            <p:childTnLst>
                              <p:par>
                                <p:cTn id="343" presetID="1" presetClass="exit" presetSubtype="0" fill="hold" nodeType="afterEffect">
                                  <p:stCondLst>
                                    <p:cond delay="200"/>
                                  </p:stCondLst>
                                  <p:childTnLst>
                                    <p:set>
                                      <p:cBhvr>
                                        <p:cTn id="344" dur="1" fill="hold">
                                          <p:stCondLst>
                                            <p:cond delay="0"/>
                                          </p:stCondLst>
                                        </p:cTn>
                                        <p:tgtEl>
                                          <p:spTgt spid="6488"/>
                                        </p:tgtEl>
                                        <p:attrNameLst>
                                          <p:attrName>style.visibility</p:attrName>
                                        </p:attrNameLst>
                                      </p:cBhvr>
                                      <p:to>
                                        <p:strVal val="hidden"/>
                                      </p:to>
                                    </p:set>
                                  </p:childTnLst>
                                </p:cTn>
                              </p:par>
                            </p:childTnLst>
                          </p:cTn>
                        </p:par>
                        <p:par>
                          <p:cTn id="345" fill="hold">
                            <p:stCondLst>
                              <p:cond delay="3600"/>
                            </p:stCondLst>
                            <p:childTnLst>
                              <p:par>
                                <p:cTn id="346" presetID="1" presetClass="entr" presetSubtype="0" fill="hold" nodeType="afterEffect">
                                  <p:stCondLst>
                                    <p:cond delay="0"/>
                                  </p:stCondLst>
                                  <p:childTnLst>
                                    <p:set>
                                      <p:cBhvr>
                                        <p:cTn id="347" dur="1" fill="hold">
                                          <p:stCondLst>
                                            <p:cond delay="0"/>
                                          </p:stCondLst>
                                        </p:cTn>
                                        <p:tgtEl>
                                          <p:spTgt spid="6491"/>
                                        </p:tgtEl>
                                        <p:attrNameLst>
                                          <p:attrName>style.visibility</p:attrName>
                                        </p:attrNameLst>
                                      </p:cBhvr>
                                      <p:to>
                                        <p:strVal val="visible"/>
                                      </p:to>
                                    </p:set>
                                  </p:childTnLst>
                                </p:cTn>
                              </p:par>
                            </p:childTnLst>
                          </p:cTn>
                        </p:par>
                        <p:par>
                          <p:cTn id="348" fill="hold">
                            <p:stCondLst>
                              <p:cond delay="3600"/>
                            </p:stCondLst>
                            <p:childTnLst>
                              <p:par>
                                <p:cTn id="349" presetID="1" presetClass="exit" presetSubtype="0" fill="hold" nodeType="afterEffect">
                                  <p:stCondLst>
                                    <p:cond delay="200"/>
                                  </p:stCondLst>
                                  <p:childTnLst>
                                    <p:set>
                                      <p:cBhvr>
                                        <p:cTn id="350" dur="1" fill="hold">
                                          <p:stCondLst>
                                            <p:cond delay="0"/>
                                          </p:stCondLst>
                                        </p:cTn>
                                        <p:tgtEl>
                                          <p:spTgt spid="6491"/>
                                        </p:tgtEl>
                                        <p:attrNameLst>
                                          <p:attrName>style.visibility</p:attrName>
                                        </p:attrNameLst>
                                      </p:cBhvr>
                                      <p:to>
                                        <p:strVal val="hidden"/>
                                      </p:to>
                                    </p:set>
                                  </p:childTnLst>
                                </p:cTn>
                              </p:par>
                            </p:childTnLst>
                          </p:cTn>
                        </p:par>
                        <p:par>
                          <p:cTn id="351" fill="hold">
                            <p:stCondLst>
                              <p:cond delay="3800"/>
                            </p:stCondLst>
                            <p:childTnLst>
                              <p:par>
                                <p:cTn id="352" presetID="1" presetClass="entr" presetSubtype="0" fill="hold" nodeType="afterEffect">
                                  <p:stCondLst>
                                    <p:cond delay="0"/>
                                  </p:stCondLst>
                                  <p:childTnLst>
                                    <p:set>
                                      <p:cBhvr>
                                        <p:cTn id="353" dur="1" fill="hold">
                                          <p:stCondLst>
                                            <p:cond delay="0"/>
                                          </p:stCondLst>
                                        </p:cTn>
                                        <p:tgtEl>
                                          <p:spTgt spid="6494"/>
                                        </p:tgtEl>
                                        <p:attrNameLst>
                                          <p:attrName>style.visibility</p:attrName>
                                        </p:attrNameLst>
                                      </p:cBhvr>
                                      <p:to>
                                        <p:strVal val="visible"/>
                                      </p:to>
                                    </p:set>
                                  </p:childTnLst>
                                </p:cTn>
                              </p:par>
                            </p:childTnLst>
                          </p:cTn>
                        </p:par>
                        <p:par>
                          <p:cTn id="354" fill="hold">
                            <p:stCondLst>
                              <p:cond delay="3800"/>
                            </p:stCondLst>
                            <p:childTnLst>
                              <p:par>
                                <p:cTn id="355" presetID="1" presetClass="exit" presetSubtype="0" fill="hold" nodeType="afterEffect">
                                  <p:stCondLst>
                                    <p:cond delay="200"/>
                                  </p:stCondLst>
                                  <p:childTnLst>
                                    <p:set>
                                      <p:cBhvr>
                                        <p:cTn id="356" dur="1" fill="hold">
                                          <p:stCondLst>
                                            <p:cond delay="0"/>
                                          </p:stCondLst>
                                        </p:cTn>
                                        <p:tgtEl>
                                          <p:spTgt spid="6494"/>
                                        </p:tgtEl>
                                        <p:attrNameLst>
                                          <p:attrName>style.visibility</p:attrName>
                                        </p:attrNameLst>
                                      </p:cBhvr>
                                      <p:to>
                                        <p:strVal val="hidden"/>
                                      </p:to>
                                    </p:set>
                                  </p:childTnLst>
                                </p:cTn>
                              </p:par>
                            </p:childTnLst>
                          </p:cTn>
                        </p:par>
                        <p:par>
                          <p:cTn id="357" fill="hold">
                            <p:stCondLst>
                              <p:cond delay="4000"/>
                            </p:stCondLst>
                            <p:childTnLst>
                              <p:par>
                                <p:cTn id="358" presetID="1" presetClass="entr" presetSubtype="0" fill="hold" nodeType="afterEffect">
                                  <p:stCondLst>
                                    <p:cond delay="0"/>
                                  </p:stCondLst>
                                  <p:childTnLst>
                                    <p:set>
                                      <p:cBhvr>
                                        <p:cTn id="359" dur="1" fill="hold">
                                          <p:stCondLst>
                                            <p:cond delay="0"/>
                                          </p:stCondLst>
                                        </p:cTn>
                                        <p:tgtEl>
                                          <p:spTgt spid="6497"/>
                                        </p:tgtEl>
                                        <p:attrNameLst>
                                          <p:attrName>style.visibility</p:attrName>
                                        </p:attrNameLst>
                                      </p:cBhvr>
                                      <p:to>
                                        <p:strVal val="visible"/>
                                      </p:to>
                                    </p:set>
                                  </p:childTnLst>
                                </p:cTn>
                              </p:par>
                            </p:childTnLst>
                          </p:cTn>
                        </p:par>
                        <p:par>
                          <p:cTn id="360" fill="hold">
                            <p:stCondLst>
                              <p:cond delay="4000"/>
                            </p:stCondLst>
                            <p:childTnLst>
                              <p:par>
                                <p:cTn id="361" presetID="1" presetClass="exit" presetSubtype="0" fill="hold" nodeType="afterEffect">
                                  <p:stCondLst>
                                    <p:cond delay="200"/>
                                  </p:stCondLst>
                                  <p:childTnLst>
                                    <p:set>
                                      <p:cBhvr>
                                        <p:cTn id="362" dur="1" fill="hold">
                                          <p:stCondLst>
                                            <p:cond delay="0"/>
                                          </p:stCondLst>
                                        </p:cTn>
                                        <p:tgtEl>
                                          <p:spTgt spid="6497"/>
                                        </p:tgtEl>
                                        <p:attrNameLst>
                                          <p:attrName>style.visibility</p:attrName>
                                        </p:attrNameLst>
                                      </p:cBhvr>
                                      <p:to>
                                        <p:strVal val="hidden"/>
                                      </p:to>
                                    </p:set>
                                  </p:childTnLst>
                                </p:cTn>
                              </p:par>
                            </p:childTnLst>
                          </p:cTn>
                        </p:par>
                        <p:par>
                          <p:cTn id="363" fill="hold">
                            <p:stCondLst>
                              <p:cond delay="4200"/>
                            </p:stCondLst>
                            <p:childTnLst>
                              <p:par>
                                <p:cTn id="364" presetID="1" presetClass="entr" presetSubtype="0" fill="hold" nodeType="afterEffect">
                                  <p:stCondLst>
                                    <p:cond delay="0"/>
                                  </p:stCondLst>
                                  <p:childTnLst>
                                    <p:set>
                                      <p:cBhvr>
                                        <p:cTn id="365" dur="1" fill="hold">
                                          <p:stCondLst>
                                            <p:cond delay="0"/>
                                          </p:stCondLst>
                                        </p:cTn>
                                        <p:tgtEl>
                                          <p:spTgt spid="6500"/>
                                        </p:tgtEl>
                                        <p:attrNameLst>
                                          <p:attrName>style.visibility</p:attrName>
                                        </p:attrNameLst>
                                      </p:cBhvr>
                                      <p:to>
                                        <p:strVal val="visible"/>
                                      </p:to>
                                    </p:set>
                                  </p:childTnLst>
                                </p:cTn>
                              </p:par>
                            </p:childTnLst>
                          </p:cTn>
                        </p:par>
                        <p:par>
                          <p:cTn id="366" fill="hold">
                            <p:stCondLst>
                              <p:cond delay="4200"/>
                            </p:stCondLst>
                            <p:childTnLst>
                              <p:par>
                                <p:cTn id="367" presetID="1" presetClass="exit" presetSubtype="0" fill="hold" nodeType="afterEffect">
                                  <p:stCondLst>
                                    <p:cond delay="200"/>
                                  </p:stCondLst>
                                  <p:childTnLst>
                                    <p:set>
                                      <p:cBhvr>
                                        <p:cTn id="368" dur="1" fill="hold">
                                          <p:stCondLst>
                                            <p:cond delay="0"/>
                                          </p:stCondLst>
                                        </p:cTn>
                                        <p:tgtEl>
                                          <p:spTgt spid="6500"/>
                                        </p:tgtEl>
                                        <p:attrNameLst>
                                          <p:attrName>style.visibility</p:attrName>
                                        </p:attrNameLst>
                                      </p:cBhvr>
                                      <p:to>
                                        <p:strVal val="hidden"/>
                                      </p:to>
                                    </p:set>
                                  </p:childTnLst>
                                </p:cTn>
                              </p:par>
                            </p:childTnLst>
                          </p:cTn>
                        </p:par>
                        <p:par>
                          <p:cTn id="369" fill="hold">
                            <p:stCondLst>
                              <p:cond delay="4400"/>
                            </p:stCondLst>
                            <p:childTnLst>
                              <p:par>
                                <p:cTn id="370" presetID="1" presetClass="entr" presetSubtype="0" fill="hold" nodeType="afterEffect">
                                  <p:stCondLst>
                                    <p:cond delay="0"/>
                                  </p:stCondLst>
                                  <p:childTnLst>
                                    <p:set>
                                      <p:cBhvr>
                                        <p:cTn id="371" dur="1" fill="hold">
                                          <p:stCondLst>
                                            <p:cond delay="0"/>
                                          </p:stCondLst>
                                        </p:cTn>
                                        <p:tgtEl>
                                          <p:spTgt spid="6503"/>
                                        </p:tgtEl>
                                        <p:attrNameLst>
                                          <p:attrName>style.visibility</p:attrName>
                                        </p:attrNameLst>
                                      </p:cBhvr>
                                      <p:to>
                                        <p:strVal val="visible"/>
                                      </p:to>
                                    </p:set>
                                  </p:childTnLst>
                                </p:cTn>
                              </p:par>
                            </p:childTnLst>
                          </p:cTn>
                        </p:par>
                        <p:par>
                          <p:cTn id="372" fill="hold">
                            <p:stCondLst>
                              <p:cond delay="4400"/>
                            </p:stCondLst>
                            <p:childTnLst>
                              <p:par>
                                <p:cTn id="373" presetID="1" presetClass="exit" presetSubtype="0" fill="hold" nodeType="afterEffect">
                                  <p:stCondLst>
                                    <p:cond delay="200"/>
                                  </p:stCondLst>
                                  <p:childTnLst>
                                    <p:set>
                                      <p:cBhvr>
                                        <p:cTn id="374" dur="1" fill="hold">
                                          <p:stCondLst>
                                            <p:cond delay="0"/>
                                          </p:stCondLst>
                                        </p:cTn>
                                        <p:tgtEl>
                                          <p:spTgt spid="6503"/>
                                        </p:tgtEl>
                                        <p:attrNameLst>
                                          <p:attrName>style.visibility</p:attrName>
                                        </p:attrNameLst>
                                      </p:cBhvr>
                                      <p:to>
                                        <p:strVal val="hidden"/>
                                      </p:to>
                                    </p:set>
                                  </p:childTnLst>
                                </p:cTn>
                              </p:par>
                            </p:childTnLst>
                          </p:cTn>
                        </p:par>
                        <p:par>
                          <p:cTn id="375" fill="hold">
                            <p:stCondLst>
                              <p:cond delay="4600"/>
                            </p:stCondLst>
                            <p:childTnLst>
                              <p:par>
                                <p:cTn id="376" presetID="1" presetClass="entr" presetSubtype="0" fill="hold" nodeType="afterEffect">
                                  <p:stCondLst>
                                    <p:cond delay="0"/>
                                  </p:stCondLst>
                                  <p:childTnLst>
                                    <p:set>
                                      <p:cBhvr>
                                        <p:cTn id="377" dur="1" fill="hold">
                                          <p:stCondLst>
                                            <p:cond delay="0"/>
                                          </p:stCondLst>
                                        </p:cTn>
                                        <p:tgtEl>
                                          <p:spTgt spid="6506"/>
                                        </p:tgtEl>
                                        <p:attrNameLst>
                                          <p:attrName>style.visibility</p:attrName>
                                        </p:attrNameLst>
                                      </p:cBhvr>
                                      <p:to>
                                        <p:strVal val="visible"/>
                                      </p:to>
                                    </p:set>
                                  </p:childTnLst>
                                </p:cTn>
                              </p:par>
                            </p:childTnLst>
                          </p:cTn>
                        </p:par>
                        <p:par>
                          <p:cTn id="378" fill="hold">
                            <p:stCondLst>
                              <p:cond delay="4600"/>
                            </p:stCondLst>
                            <p:childTnLst>
                              <p:par>
                                <p:cTn id="379" presetID="1" presetClass="exit" presetSubtype="0" fill="hold" nodeType="afterEffect">
                                  <p:stCondLst>
                                    <p:cond delay="200"/>
                                  </p:stCondLst>
                                  <p:childTnLst>
                                    <p:set>
                                      <p:cBhvr>
                                        <p:cTn id="380" dur="1" fill="hold">
                                          <p:stCondLst>
                                            <p:cond delay="0"/>
                                          </p:stCondLst>
                                        </p:cTn>
                                        <p:tgtEl>
                                          <p:spTgt spid="6506"/>
                                        </p:tgtEl>
                                        <p:attrNameLst>
                                          <p:attrName>style.visibility</p:attrName>
                                        </p:attrNameLst>
                                      </p:cBhvr>
                                      <p:to>
                                        <p:strVal val="hidden"/>
                                      </p:to>
                                    </p:set>
                                  </p:childTnLst>
                                </p:cTn>
                              </p:par>
                            </p:childTnLst>
                          </p:cTn>
                        </p:par>
                        <p:par>
                          <p:cTn id="381" fill="hold">
                            <p:stCondLst>
                              <p:cond delay="4800"/>
                            </p:stCondLst>
                            <p:childTnLst>
                              <p:par>
                                <p:cTn id="382" presetID="1" presetClass="entr" presetSubtype="0" fill="hold" nodeType="afterEffect">
                                  <p:stCondLst>
                                    <p:cond delay="0"/>
                                  </p:stCondLst>
                                  <p:childTnLst>
                                    <p:set>
                                      <p:cBhvr>
                                        <p:cTn id="383" dur="1" fill="hold">
                                          <p:stCondLst>
                                            <p:cond delay="0"/>
                                          </p:stCondLst>
                                        </p:cTn>
                                        <p:tgtEl>
                                          <p:spTgt spid="6509"/>
                                        </p:tgtEl>
                                        <p:attrNameLst>
                                          <p:attrName>style.visibility</p:attrName>
                                        </p:attrNameLst>
                                      </p:cBhvr>
                                      <p:to>
                                        <p:strVal val="visible"/>
                                      </p:to>
                                    </p:set>
                                  </p:childTnLst>
                                </p:cTn>
                              </p:par>
                            </p:childTnLst>
                          </p:cTn>
                        </p:par>
                        <p:par>
                          <p:cTn id="384" fill="hold">
                            <p:stCondLst>
                              <p:cond delay="4800"/>
                            </p:stCondLst>
                            <p:childTnLst>
                              <p:par>
                                <p:cTn id="385" presetID="1" presetClass="exit" presetSubtype="0" fill="hold" nodeType="afterEffect">
                                  <p:stCondLst>
                                    <p:cond delay="200"/>
                                  </p:stCondLst>
                                  <p:childTnLst>
                                    <p:set>
                                      <p:cBhvr>
                                        <p:cTn id="386" dur="1" fill="hold">
                                          <p:stCondLst>
                                            <p:cond delay="0"/>
                                          </p:stCondLst>
                                        </p:cTn>
                                        <p:tgtEl>
                                          <p:spTgt spid="6509"/>
                                        </p:tgtEl>
                                        <p:attrNameLst>
                                          <p:attrName>style.visibility</p:attrName>
                                        </p:attrNameLst>
                                      </p:cBhvr>
                                      <p:to>
                                        <p:strVal val="hidden"/>
                                      </p:to>
                                    </p:set>
                                  </p:childTnLst>
                                </p:cTn>
                              </p:par>
                            </p:childTnLst>
                          </p:cTn>
                        </p:par>
                        <p:par>
                          <p:cTn id="387" fill="hold">
                            <p:stCondLst>
                              <p:cond delay="5000"/>
                            </p:stCondLst>
                            <p:childTnLst>
                              <p:par>
                                <p:cTn id="388" presetID="1" presetClass="entr" presetSubtype="0" fill="hold" nodeType="afterEffect">
                                  <p:stCondLst>
                                    <p:cond delay="0"/>
                                  </p:stCondLst>
                                  <p:childTnLst>
                                    <p:set>
                                      <p:cBhvr>
                                        <p:cTn id="389" dur="1" fill="hold">
                                          <p:stCondLst>
                                            <p:cond delay="0"/>
                                          </p:stCondLst>
                                        </p:cTn>
                                        <p:tgtEl>
                                          <p:spTgt spid="6512"/>
                                        </p:tgtEl>
                                        <p:attrNameLst>
                                          <p:attrName>style.visibility</p:attrName>
                                        </p:attrNameLst>
                                      </p:cBhvr>
                                      <p:to>
                                        <p:strVal val="visible"/>
                                      </p:to>
                                    </p:set>
                                  </p:childTnLst>
                                </p:cTn>
                              </p:par>
                            </p:childTnLst>
                          </p:cTn>
                        </p:par>
                        <p:par>
                          <p:cTn id="390" fill="hold">
                            <p:stCondLst>
                              <p:cond delay="5000"/>
                            </p:stCondLst>
                            <p:childTnLst>
                              <p:par>
                                <p:cTn id="391" presetID="1" presetClass="exit" presetSubtype="0" fill="hold" nodeType="afterEffect">
                                  <p:stCondLst>
                                    <p:cond delay="200"/>
                                  </p:stCondLst>
                                  <p:childTnLst>
                                    <p:set>
                                      <p:cBhvr>
                                        <p:cTn id="392" dur="1" fill="hold">
                                          <p:stCondLst>
                                            <p:cond delay="0"/>
                                          </p:stCondLst>
                                        </p:cTn>
                                        <p:tgtEl>
                                          <p:spTgt spid="6512"/>
                                        </p:tgtEl>
                                        <p:attrNameLst>
                                          <p:attrName>style.visibility</p:attrName>
                                        </p:attrNameLst>
                                      </p:cBhvr>
                                      <p:to>
                                        <p:strVal val="hidden"/>
                                      </p:to>
                                    </p:set>
                                  </p:childTnLst>
                                </p:cTn>
                              </p:par>
                            </p:childTnLst>
                          </p:cTn>
                        </p:par>
                        <p:par>
                          <p:cTn id="393" fill="hold">
                            <p:stCondLst>
                              <p:cond delay="5200"/>
                            </p:stCondLst>
                            <p:childTnLst>
                              <p:par>
                                <p:cTn id="394" presetID="1" presetClass="entr" presetSubtype="0" fill="hold" nodeType="afterEffect">
                                  <p:stCondLst>
                                    <p:cond delay="0"/>
                                  </p:stCondLst>
                                  <p:childTnLst>
                                    <p:set>
                                      <p:cBhvr>
                                        <p:cTn id="395" dur="1" fill="hold">
                                          <p:stCondLst>
                                            <p:cond delay="0"/>
                                          </p:stCondLst>
                                        </p:cTn>
                                        <p:tgtEl>
                                          <p:spTgt spid="6515"/>
                                        </p:tgtEl>
                                        <p:attrNameLst>
                                          <p:attrName>style.visibility</p:attrName>
                                        </p:attrNameLst>
                                      </p:cBhvr>
                                      <p:to>
                                        <p:strVal val="visible"/>
                                      </p:to>
                                    </p:set>
                                  </p:childTnLst>
                                </p:cTn>
                              </p:par>
                            </p:childTnLst>
                          </p:cTn>
                        </p:par>
                        <p:par>
                          <p:cTn id="396" fill="hold">
                            <p:stCondLst>
                              <p:cond delay="5200"/>
                            </p:stCondLst>
                            <p:childTnLst>
                              <p:par>
                                <p:cTn id="397" presetID="1" presetClass="exit" presetSubtype="0" fill="hold" nodeType="afterEffect">
                                  <p:stCondLst>
                                    <p:cond delay="200"/>
                                  </p:stCondLst>
                                  <p:childTnLst>
                                    <p:set>
                                      <p:cBhvr>
                                        <p:cTn id="398" dur="1" fill="hold">
                                          <p:stCondLst>
                                            <p:cond delay="0"/>
                                          </p:stCondLst>
                                        </p:cTn>
                                        <p:tgtEl>
                                          <p:spTgt spid="6515"/>
                                        </p:tgtEl>
                                        <p:attrNameLst>
                                          <p:attrName>style.visibility</p:attrName>
                                        </p:attrNameLst>
                                      </p:cBhvr>
                                      <p:to>
                                        <p:strVal val="hidden"/>
                                      </p:to>
                                    </p:set>
                                  </p:childTnLst>
                                </p:cTn>
                              </p:par>
                            </p:childTnLst>
                          </p:cTn>
                        </p:par>
                        <p:par>
                          <p:cTn id="399" fill="hold">
                            <p:stCondLst>
                              <p:cond delay="5400"/>
                            </p:stCondLst>
                            <p:childTnLst>
                              <p:par>
                                <p:cTn id="400" presetID="1" presetClass="entr" presetSubtype="0" fill="hold" nodeType="afterEffect">
                                  <p:stCondLst>
                                    <p:cond delay="0"/>
                                  </p:stCondLst>
                                  <p:childTnLst>
                                    <p:set>
                                      <p:cBhvr>
                                        <p:cTn id="401" dur="1" fill="hold">
                                          <p:stCondLst>
                                            <p:cond delay="0"/>
                                          </p:stCondLst>
                                        </p:cTn>
                                        <p:tgtEl>
                                          <p:spTgt spid="6518"/>
                                        </p:tgtEl>
                                        <p:attrNameLst>
                                          <p:attrName>style.visibility</p:attrName>
                                        </p:attrNameLst>
                                      </p:cBhvr>
                                      <p:to>
                                        <p:strVal val="visible"/>
                                      </p:to>
                                    </p:set>
                                  </p:childTnLst>
                                </p:cTn>
                              </p:par>
                            </p:childTnLst>
                          </p:cTn>
                        </p:par>
                        <p:par>
                          <p:cTn id="402" fill="hold">
                            <p:stCondLst>
                              <p:cond delay="5400"/>
                            </p:stCondLst>
                            <p:childTnLst>
                              <p:par>
                                <p:cTn id="403" presetID="1" presetClass="exit" presetSubtype="0" fill="hold" nodeType="afterEffect">
                                  <p:stCondLst>
                                    <p:cond delay="200"/>
                                  </p:stCondLst>
                                  <p:childTnLst>
                                    <p:set>
                                      <p:cBhvr>
                                        <p:cTn id="404" dur="1" fill="hold">
                                          <p:stCondLst>
                                            <p:cond delay="0"/>
                                          </p:stCondLst>
                                        </p:cTn>
                                        <p:tgtEl>
                                          <p:spTgt spid="6518"/>
                                        </p:tgtEl>
                                        <p:attrNameLst>
                                          <p:attrName>style.visibility</p:attrName>
                                        </p:attrNameLst>
                                      </p:cBhvr>
                                      <p:to>
                                        <p:strVal val="hidden"/>
                                      </p:to>
                                    </p:set>
                                  </p:childTnLst>
                                </p:cTn>
                              </p:par>
                            </p:childTnLst>
                          </p:cTn>
                        </p:par>
                        <p:par>
                          <p:cTn id="405" fill="hold">
                            <p:stCondLst>
                              <p:cond delay="5600"/>
                            </p:stCondLst>
                            <p:childTnLst>
                              <p:par>
                                <p:cTn id="406" presetID="8" presetClass="emph" presetSubtype="0" fill="hold" nodeType="afterEffect">
                                  <p:stCondLst>
                                    <p:cond delay="0"/>
                                  </p:stCondLst>
                                  <p:childTnLst>
                                    <p:animRot by="-2700000">
                                      <p:cBhvr>
                                        <p:cTn id="407" dur="2000" fill="hold"/>
                                        <p:tgtEl>
                                          <p:spTgt spid="6414"/>
                                        </p:tgtEl>
                                        <p:attrNameLst>
                                          <p:attrName>r</p:attrName>
                                        </p:attrNameLst>
                                      </p:cBhvr>
                                    </p:animRot>
                                  </p:childTnLst>
                                </p:cTn>
                              </p:par>
                              <p:par>
                                <p:cTn id="408" presetID="1" presetClass="exit" presetSubtype="0" fill="hold" nodeType="withEffect">
                                  <p:stCondLst>
                                    <p:cond delay="0"/>
                                  </p:stCondLst>
                                  <p:childTnLst>
                                    <p:set>
                                      <p:cBhvr>
                                        <p:cTn id="409" dur="1" fill="hold">
                                          <p:stCondLst>
                                            <p:cond delay="0"/>
                                          </p:stCondLst>
                                        </p:cTn>
                                        <p:tgtEl>
                                          <p:spTgt spid="6588"/>
                                        </p:tgtEl>
                                        <p:attrNameLst>
                                          <p:attrName>style.visibility</p:attrName>
                                        </p:attrNameLst>
                                      </p:cBhvr>
                                      <p:to>
                                        <p:strVal val="hidden"/>
                                      </p:to>
                                    </p:set>
                                  </p:childTnLst>
                                </p:cTn>
                              </p:par>
                              <p:par>
                                <p:cTn id="410" presetID="1" presetClass="entr" presetSubtype="0" fill="hold" nodeType="withEffect">
                                  <p:stCondLst>
                                    <p:cond delay="0"/>
                                  </p:stCondLst>
                                  <p:childTnLst>
                                    <p:set>
                                      <p:cBhvr>
                                        <p:cTn id="411" dur="1" fill="hold">
                                          <p:stCondLst>
                                            <p:cond delay="0"/>
                                          </p:stCondLst>
                                        </p:cTn>
                                        <p:tgtEl>
                                          <p:spTgt spid="6521"/>
                                        </p:tgtEl>
                                        <p:attrNameLst>
                                          <p:attrName>style.visibility</p:attrName>
                                        </p:attrNameLst>
                                      </p:cBhvr>
                                      <p:to>
                                        <p:strVal val="visible"/>
                                      </p:to>
                                    </p:set>
                                  </p:childTnLst>
                                </p:cTn>
                              </p:par>
                            </p:childTnLst>
                          </p:cTn>
                        </p:par>
                      </p:childTnLst>
                    </p:cTn>
                  </p:par>
                  <p:par>
                    <p:cTn id="412" fill="hold">
                      <p:stCondLst>
                        <p:cond delay="indefinite"/>
                      </p:stCondLst>
                      <p:childTnLst>
                        <p:par>
                          <p:cTn id="413" fill="hold">
                            <p:stCondLst>
                              <p:cond delay="0"/>
                            </p:stCondLst>
                            <p:childTnLst>
                              <p:par>
                                <p:cTn id="414" presetID="58" presetClass="exit" presetSubtype="0" decel="100000" fill="hold" grpId="1" nodeType="clickEffect">
                                  <p:stCondLst>
                                    <p:cond delay="0"/>
                                  </p:stCondLst>
                                  <p:iterate type="lt">
                                    <p:tmPct val="0"/>
                                  </p:iterate>
                                  <p:childTnLst>
                                    <p:anim calcmode="lin" valueType="num">
                                      <p:cBhvr>
                                        <p:cTn id="415" dur="500"/>
                                        <p:tgtEl>
                                          <p:spTgt spid="6448"/>
                                        </p:tgtEl>
                                        <p:attrNameLst>
                                          <p:attrName>ppt_w</p:attrName>
                                        </p:attrNameLst>
                                      </p:cBhvr>
                                      <p:tavLst>
                                        <p:tav tm="0">
                                          <p:val>
                                            <p:strVal val="ppt_w"/>
                                          </p:val>
                                        </p:tav>
                                        <p:tav tm="100000">
                                          <p:val>
                                            <p:strVal val="ppt_w*2.5"/>
                                          </p:val>
                                        </p:tav>
                                      </p:tavLst>
                                    </p:anim>
                                    <p:anim calcmode="lin" valueType="num">
                                      <p:cBhvr>
                                        <p:cTn id="416" dur="500"/>
                                        <p:tgtEl>
                                          <p:spTgt spid="6448"/>
                                        </p:tgtEl>
                                        <p:attrNameLst>
                                          <p:attrName>ppt_h</p:attrName>
                                        </p:attrNameLst>
                                      </p:cBhvr>
                                      <p:tavLst>
                                        <p:tav tm="0">
                                          <p:val>
                                            <p:strVal val="ppt_h"/>
                                          </p:val>
                                        </p:tav>
                                        <p:tav tm="100000">
                                          <p:val>
                                            <p:strVal val="ppt_h*0.01"/>
                                          </p:val>
                                        </p:tav>
                                      </p:tavLst>
                                    </p:anim>
                                    <p:anim calcmode="lin" valueType="num">
                                      <p:cBhvr>
                                        <p:cTn id="417" dur="500"/>
                                        <p:tgtEl>
                                          <p:spTgt spid="6448"/>
                                        </p:tgtEl>
                                        <p:attrNameLst>
                                          <p:attrName>ppt_x</p:attrName>
                                        </p:attrNameLst>
                                      </p:cBhvr>
                                      <p:tavLst>
                                        <p:tav tm="0">
                                          <p:val>
                                            <p:strVal val="ppt_x"/>
                                          </p:val>
                                        </p:tav>
                                        <p:tav tm="100000">
                                          <p:val>
                                            <p:strVal val="ppt_x"/>
                                          </p:val>
                                        </p:tav>
                                      </p:tavLst>
                                    </p:anim>
                                    <p:anim calcmode="lin" valueType="num">
                                      <p:cBhvr>
                                        <p:cTn id="418" dur="500"/>
                                        <p:tgtEl>
                                          <p:spTgt spid="6448"/>
                                        </p:tgtEl>
                                        <p:attrNameLst>
                                          <p:attrName>ppt_y</p:attrName>
                                        </p:attrNameLst>
                                      </p:cBhvr>
                                      <p:tavLst>
                                        <p:tav tm="0">
                                          <p:val>
                                            <p:strVal val="ppt_y"/>
                                          </p:val>
                                        </p:tav>
                                        <p:tav tm="100000">
                                          <p:val>
                                            <p:strVal val="ppt_h+1"/>
                                          </p:val>
                                        </p:tav>
                                      </p:tavLst>
                                    </p:anim>
                                    <p:animEffect transition="out" filter="fade">
                                      <p:cBhvr>
                                        <p:cTn id="419" dur="500"/>
                                        <p:tgtEl>
                                          <p:spTgt spid="6448"/>
                                        </p:tgtEl>
                                      </p:cBhvr>
                                    </p:animEffect>
                                    <p:set>
                                      <p:cBhvr>
                                        <p:cTn id="420" dur="1" fill="hold">
                                          <p:stCondLst>
                                            <p:cond delay="499"/>
                                          </p:stCondLst>
                                        </p:cTn>
                                        <p:tgtEl>
                                          <p:spTgt spid="6448"/>
                                        </p:tgtEl>
                                        <p:attrNameLst>
                                          <p:attrName>style.visibility</p:attrName>
                                        </p:attrNameLst>
                                      </p:cBhvr>
                                      <p:to>
                                        <p:strVal val="hidden"/>
                                      </p:to>
                                    </p:set>
                                  </p:childTnLst>
                                </p:cTn>
                              </p:par>
                            </p:childTnLst>
                          </p:cTn>
                        </p:par>
                        <p:par>
                          <p:cTn id="421" fill="hold">
                            <p:stCondLst>
                              <p:cond delay="500"/>
                            </p:stCondLst>
                            <p:childTnLst>
                              <p:par>
                                <p:cTn id="422" presetID="40" presetClass="entr" presetSubtype="0" fill="hold" grpId="0" nodeType="afterEffect">
                                  <p:stCondLst>
                                    <p:cond delay="0"/>
                                  </p:stCondLst>
                                  <p:iterate type="lt">
                                    <p:tmPct val="10000"/>
                                  </p:iterate>
                                  <p:childTnLst>
                                    <p:set>
                                      <p:cBhvr>
                                        <p:cTn id="423" dur="1" fill="hold">
                                          <p:stCondLst>
                                            <p:cond delay="0"/>
                                          </p:stCondLst>
                                        </p:cTn>
                                        <p:tgtEl>
                                          <p:spTgt spid="6553"/>
                                        </p:tgtEl>
                                        <p:attrNameLst>
                                          <p:attrName>style.visibility</p:attrName>
                                        </p:attrNameLst>
                                      </p:cBhvr>
                                      <p:to>
                                        <p:strVal val="visible"/>
                                      </p:to>
                                    </p:set>
                                    <p:animEffect transition="in" filter="fade">
                                      <p:cBhvr>
                                        <p:cTn id="424" dur="500"/>
                                        <p:tgtEl>
                                          <p:spTgt spid="6553"/>
                                        </p:tgtEl>
                                      </p:cBhvr>
                                    </p:animEffect>
                                    <p:anim calcmode="lin" valueType="num">
                                      <p:cBhvr>
                                        <p:cTn id="425" dur="500" fill="hold"/>
                                        <p:tgtEl>
                                          <p:spTgt spid="6553"/>
                                        </p:tgtEl>
                                        <p:attrNameLst>
                                          <p:attrName>ppt_x</p:attrName>
                                        </p:attrNameLst>
                                      </p:cBhvr>
                                      <p:tavLst>
                                        <p:tav tm="0">
                                          <p:val>
                                            <p:strVal val="#ppt_x-.1"/>
                                          </p:val>
                                        </p:tav>
                                        <p:tav tm="100000">
                                          <p:val>
                                            <p:strVal val="#ppt_x"/>
                                          </p:val>
                                        </p:tav>
                                      </p:tavLst>
                                    </p:anim>
                                    <p:anim calcmode="lin" valueType="num">
                                      <p:cBhvr>
                                        <p:cTn id="426" dur="500" fill="hold"/>
                                        <p:tgtEl>
                                          <p:spTgt spid="65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6" grpId="0"/>
      <p:bldP spid="6157" grpId="0"/>
      <p:bldP spid="6445" grpId="0"/>
      <p:bldP spid="6447" grpId="0"/>
      <p:bldP spid="6447" grpId="1"/>
      <p:bldP spid="6448" grpId="0"/>
      <p:bldP spid="6448" grpId="1"/>
      <p:bldP spid="6544" grpId="0"/>
      <p:bldP spid="6546" grpId="0"/>
      <p:bldP spid="6546" grpId="1"/>
      <p:bldP spid="6553" grpId="0"/>
      <p:bldP spid="6563" grpId="1"/>
      <p:bldP spid="6563" grpId="2"/>
      <p:bldP spid="6592" grpId="0" animBg="1"/>
      <p:bldP spid="6592" grpId="1" animBg="1"/>
      <p:bldP spid="6593" grpId="0" animBg="1"/>
      <p:bldP spid="6593" grpId="1" animBg="1"/>
      <p:bldP spid="6594" grpId="0" animBg="1"/>
      <p:bldP spid="6594" grpId="1" animBg="1"/>
      <p:bldP spid="6595" grpId="0" animBg="1"/>
      <p:bldP spid="6595" grpId="1" animBg="1"/>
      <p:bldP spid="6596" grpId="0" animBg="1"/>
      <p:bldP spid="6596" grpId="1" animBg="1"/>
      <p:bldP spid="6597" grpId="0" animBg="1"/>
      <p:bldP spid="6597" grpId="1" animBg="1"/>
      <p:bldP spid="6598" grpId="0" animBg="1"/>
      <p:bldP spid="6598" grpId="1" animBg="1"/>
      <p:bldP spid="6600" grpId="0" animBg="1"/>
      <p:bldP spid="6600" grpId="1" animBg="1"/>
      <p:bldP spid="6602" grpId="0" animBg="1"/>
      <p:bldP spid="6602" grpId="1" animBg="1"/>
      <p:bldP spid="6622" grpId="0" animBg="1"/>
      <p:bldP spid="6622" grpId="1" animBg="1"/>
      <p:bldP spid="6623" grpId="0" animBg="1"/>
      <p:bldP spid="6623" grpId="1" animBg="1"/>
      <p:bldP spid="6624" grpId="0" animBg="1"/>
      <p:bldP spid="6624" grpId="1" animBg="1"/>
      <p:bldP spid="6625" grpId="0" animBg="1"/>
      <p:bldP spid="6625" grpId="1" animBg="1"/>
      <p:bldP spid="6626" grpId="0" animBg="1"/>
      <p:bldP spid="6626" grpId="1" animBg="1"/>
      <p:bldP spid="6627" grpId="0" animBg="1"/>
      <p:bldP spid="6627" grpId="1" animBg="1"/>
      <p:bldP spid="6628" grpId="0" animBg="1"/>
      <p:bldP spid="6628" grpId="1" animBg="1"/>
      <p:bldP spid="6629" grpId="0" animBg="1"/>
      <p:bldP spid="6629" grpId="1" animBg="1"/>
      <p:bldP spid="6630" grpId="0" animBg="1"/>
      <p:bldP spid="663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2" name="Text Box 128"/>
          <p:cNvSpPr txBox="1">
            <a:spLocks noChangeArrowheads="1"/>
          </p:cNvSpPr>
          <p:nvPr/>
        </p:nvSpPr>
        <p:spPr bwMode="auto">
          <a:xfrm>
            <a:off x="530465" y="1163214"/>
            <a:ext cx="2499949" cy="461665"/>
          </a:xfrm>
          <a:prstGeom prst="rect">
            <a:avLst/>
          </a:prstGeom>
          <a:noFill/>
          <a:ln w="9525">
            <a:noFill/>
            <a:miter lim="800000"/>
            <a:headEnd/>
            <a:tailEnd/>
          </a:ln>
          <a:effectLst/>
        </p:spPr>
        <p:txBody>
          <a:bodyPr wrap="square">
            <a:spAutoFit/>
          </a:bodyPr>
          <a:lstStyle/>
          <a:p>
            <a:r>
              <a:rPr lang="en-US" sz="2400" b="1" i="1" dirty="0">
                <a:latin typeface="Times New Roman" panose="02020603050405020304" pitchFamily="18" charset="0"/>
                <a:cs typeface="Times New Roman" panose="02020603050405020304" pitchFamily="18" charset="0"/>
              </a:rPr>
              <a:t>2. </a:t>
            </a:r>
            <a:r>
              <a:rPr lang="en-US" sz="2400" b="1" i="1" dirty="0" err="1">
                <a:latin typeface="Times New Roman" panose="02020603050405020304" pitchFamily="18" charset="0"/>
                <a:cs typeface="Times New Roman" panose="02020603050405020304" pitchFamily="18" charset="0"/>
              </a:rPr>
              <a:t>Kết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luận</a:t>
            </a:r>
            <a:r>
              <a:rPr lang="en-US" sz="2400" b="1" i="1" dirty="0">
                <a:latin typeface="Times New Roman" panose="02020603050405020304" pitchFamily="18" charset="0"/>
                <a:cs typeface="Times New Roman" panose="02020603050405020304" pitchFamily="18" charset="0"/>
              </a:rPr>
              <a:t>:</a:t>
            </a:r>
          </a:p>
        </p:txBody>
      </p:sp>
      <p:sp>
        <p:nvSpPr>
          <p:cNvPr id="11399" name="Text Box 135"/>
          <p:cNvSpPr txBox="1">
            <a:spLocks noChangeArrowheads="1"/>
          </p:cNvSpPr>
          <p:nvPr/>
        </p:nvSpPr>
        <p:spPr bwMode="auto">
          <a:xfrm>
            <a:off x="846592" y="1624879"/>
            <a:ext cx="8297408" cy="830997"/>
          </a:xfrm>
          <a:prstGeom prst="rect">
            <a:avLst/>
          </a:prstGeom>
          <a:noFill/>
          <a:ln w="9525">
            <a:noFill/>
            <a:miter lim="800000"/>
            <a:headEnd/>
            <a:tailEnd/>
          </a:ln>
          <a:effectLst/>
        </p:spPr>
        <p:txBody>
          <a:bodyPr wrap="square">
            <a:spAutoFit/>
          </a:bodyPr>
          <a:lstStyle/>
          <a:p>
            <a:r>
              <a:rPr lang="en-US" sz="2400" i="1" dirty="0">
                <a:latin typeface="Times New Roman" panose="02020603050405020304" pitchFamily="18" charset="0"/>
                <a:cs typeface="Times New Roman" panose="02020603050405020304" pitchFamily="18" charset="0"/>
              </a:rPr>
              <a:t>Khi </a:t>
            </a:r>
            <a:r>
              <a:rPr lang="en-US" sz="2400" i="1" dirty="0" err="1">
                <a:latin typeface="Times New Roman" panose="02020603050405020304" pitchFamily="18" charset="0"/>
                <a:cs typeface="Times New Roman" panose="02020603050405020304" pitchFamily="18" charset="0"/>
              </a:rPr>
              <a:t>dòng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điện</a:t>
            </a:r>
            <a:r>
              <a:rPr lang="en-US" sz="2400" i="1" dirty="0">
                <a:latin typeface="Times New Roman" panose="02020603050405020304" pitchFamily="18" charset="0"/>
                <a:cs typeface="Times New Roman" panose="02020603050405020304" pitchFamily="18" charset="0"/>
              </a:rPr>
              <a:t> qua </a:t>
            </a:r>
            <a:r>
              <a:rPr lang="en-US" sz="2400" i="1" dirty="0" err="1">
                <a:latin typeface="Times New Roman" panose="02020603050405020304" pitchFamily="18" charset="0"/>
                <a:cs typeface="Times New Roman" panose="02020603050405020304" pitchFamily="18" charset="0"/>
              </a:rPr>
              <a:t>ống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đổi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chiều</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thì</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lực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từ</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ống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dây</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có</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dòng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điện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tác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dụng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lên</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nam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châm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cũng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đổi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chiều</a:t>
            </a:r>
            <a:r>
              <a:rPr lang="en-US" sz="2400" i="1" dirty="0">
                <a:latin typeface="Times New Roman" panose="02020603050405020304" pitchFamily="18" charset="0"/>
                <a:cs typeface="Times New Roman" panose="02020603050405020304" pitchFamily="18" charset="0"/>
              </a:rPr>
              <a:t>.</a:t>
            </a:r>
          </a:p>
        </p:txBody>
      </p:sp>
      <p:sp>
        <p:nvSpPr>
          <p:cNvPr id="17" name="Text Box 12"/>
          <p:cNvSpPr txBox="1">
            <a:spLocks noChangeArrowheads="1"/>
          </p:cNvSpPr>
          <p:nvPr/>
        </p:nvSpPr>
        <p:spPr bwMode="auto">
          <a:xfrm>
            <a:off x="465138" y="216807"/>
            <a:ext cx="7688262" cy="461665"/>
          </a:xfrm>
          <a:prstGeom prst="rect">
            <a:avLst/>
          </a:prstGeom>
          <a:noFill/>
          <a:ln w="9525">
            <a:noFill/>
            <a:miter lim="800000"/>
            <a:headEnd/>
            <a:tailEnd/>
          </a:ln>
          <a:effectLst/>
        </p:spPr>
        <p:txBody>
          <a:bodyPr wrap="square">
            <a:spAutoFit/>
          </a:bodyPr>
          <a:lstStyle/>
          <a:p>
            <a:pPr rtl="0"/>
            <a:r>
              <a:rPr lang="en-US" sz="2400" b="1" i="0" u="none" strike="noStrike" kern="1200" baseline="0" dirty="0">
                <a:solidFill>
                  <a:srgbClr val="FF0000"/>
                </a:solidFill>
                <a:latin typeface="Times New Roman" panose="02020603050405020304" pitchFamily="18" charset="0"/>
                <a:cs typeface="Times New Roman" panose="02020603050405020304" pitchFamily="18" charset="0"/>
              </a:rPr>
              <a:t>II. TÁC DỤNG TỪ CỦA DÒNG ĐIỆN XOAY CHIỀU:</a:t>
            </a:r>
          </a:p>
        </p:txBody>
      </p:sp>
      <p:sp>
        <p:nvSpPr>
          <p:cNvPr id="18" name="Text Box 13"/>
          <p:cNvSpPr txBox="1">
            <a:spLocks noChangeArrowheads="1"/>
          </p:cNvSpPr>
          <p:nvPr/>
        </p:nvSpPr>
        <p:spPr bwMode="auto">
          <a:xfrm>
            <a:off x="548051" y="695880"/>
            <a:ext cx="2133600" cy="461665"/>
          </a:xfrm>
          <a:prstGeom prst="rect">
            <a:avLst/>
          </a:prstGeom>
          <a:noFill/>
          <a:ln w="9525">
            <a:noFill/>
            <a:miter lim="800000"/>
            <a:headEnd/>
            <a:tailEnd/>
          </a:ln>
          <a:effectLst/>
        </p:spPr>
        <p:txBody>
          <a:bodyPr>
            <a:spAutoFit/>
          </a:bodyPr>
          <a:lstStyle/>
          <a:p>
            <a:pPr rtl="0"/>
            <a:r>
              <a:rPr lang="en-US" sz="2400" b="1" i="1" u="none" strike="noStrike" kern="1200" baseline="0" dirty="0">
                <a:solidFill>
                  <a:srgbClr val="006699"/>
                </a:solidFill>
                <a:latin typeface="Times New Roman" panose="02020603050405020304" pitchFamily="18" charset="0"/>
                <a:cs typeface="Times New Roman" panose="02020603050405020304" pitchFamily="18" charset="0"/>
              </a:rPr>
              <a:t>1. </a:t>
            </a:r>
            <a:r>
              <a:rPr lang="en-US" sz="2400" b="1" i="1" u="none" strike="noStrike" kern="1200" baseline="0" dirty="0" err="1">
                <a:solidFill>
                  <a:srgbClr val="006699"/>
                </a:solidFill>
                <a:latin typeface="Times New Roman" panose="02020603050405020304" pitchFamily="18" charset="0"/>
                <a:cs typeface="Times New Roman" panose="02020603050405020304" pitchFamily="18" charset="0"/>
              </a:rPr>
              <a:t>Thí</a:t>
            </a:r>
            <a:r>
              <a:rPr lang="en-US" sz="2400" b="1" i="1" u="none" strike="noStrike" kern="1200" baseline="0" dirty="0">
                <a:solidFill>
                  <a:srgbClr val="006699"/>
                </a:solidFill>
                <a:latin typeface="Times New Roman" panose="02020603050405020304" pitchFamily="18" charset="0"/>
                <a:cs typeface="Times New Roman" panose="02020603050405020304" pitchFamily="18" charset="0"/>
              </a:rPr>
              <a:t> </a:t>
            </a:r>
            <a:r>
              <a:rPr lang="en-US" sz="2400" b="1" i="1" u="none" strike="noStrike" kern="1200" baseline="0" dirty="0" err="1">
                <a:solidFill>
                  <a:srgbClr val="006699"/>
                </a:solidFill>
                <a:latin typeface="Times New Roman" panose="02020603050405020304" pitchFamily="18" charset="0"/>
                <a:cs typeface="Times New Roman" panose="02020603050405020304" pitchFamily="18" charset="0"/>
              </a:rPr>
              <a:t>nghiệm</a:t>
            </a:r>
            <a:endParaRPr lang="en-US" sz="2400" b="1" i="1" u="none" strike="noStrike" kern="1200" baseline="0" dirty="0">
              <a:solidFill>
                <a:srgbClr val="006699"/>
              </a:solidFill>
              <a:latin typeface="Times New Roman" panose="02020603050405020304" pitchFamily="18" charset="0"/>
              <a:cs typeface="Times New Roman" panose="02020603050405020304" pitchFamily="18" charset="0"/>
            </a:endParaRPr>
          </a:p>
        </p:txBody>
      </p:sp>
      <p:sp>
        <p:nvSpPr>
          <p:cNvPr id="2" name="Text Box 141">
            <a:extLst>
              <a:ext uri="{FF2B5EF4-FFF2-40B4-BE49-F238E27FC236}">
                <a16:creationId xmlns:a16="http://schemas.microsoft.com/office/drawing/2014/main" id="{DF9AA674-A05B-66AC-37D7-63D760FB543A}"/>
              </a:ext>
            </a:extLst>
          </p:cNvPr>
          <p:cNvSpPr txBox="1">
            <a:spLocks noChangeArrowheads="1"/>
          </p:cNvSpPr>
          <p:nvPr/>
        </p:nvSpPr>
        <p:spPr bwMode="auto">
          <a:xfrm>
            <a:off x="381000" y="2571286"/>
            <a:ext cx="8686800" cy="830997"/>
          </a:xfrm>
          <a:prstGeom prst="rect">
            <a:avLst/>
          </a:prstGeom>
          <a:noFill/>
          <a:ln w="9525">
            <a:noFill/>
            <a:miter lim="800000"/>
            <a:headEnd/>
            <a:tailEnd/>
          </a:ln>
          <a:effectLst/>
        </p:spPr>
        <p:txBody>
          <a:bodyPr wrap="square">
            <a:spAutoFit/>
          </a:bodyPr>
          <a:lstStyle/>
          <a:p>
            <a:r>
              <a:rPr lang="vi-VN" sz="2400" b="1" dirty="0">
                <a:solidFill>
                  <a:srgbClr val="FF0000"/>
                </a:solidFill>
                <a:latin typeface="Times New Roman" panose="02020603050405020304" pitchFamily="18" charset="0"/>
                <a:cs typeface="Times New Roman" panose="02020603050405020304" pitchFamily="18" charset="0"/>
              </a:rPr>
              <a:t>III. ĐO CƯƯỜNG ĐỘ DÒNG ĐIỆN VÀ HIỆU ĐIỆN THẾ CỦA MẠCH ĐIỆN XOAY CHIỀU</a:t>
            </a:r>
          </a:p>
        </p:txBody>
      </p:sp>
      <p:sp>
        <p:nvSpPr>
          <p:cNvPr id="3" name="Text Box 15">
            <a:extLst>
              <a:ext uri="{FF2B5EF4-FFF2-40B4-BE49-F238E27FC236}">
                <a16:creationId xmlns:a16="http://schemas.microsoft.com/office/drawing/2014/main" id="{00FB1CC7-6BDE-3968-E227-3C8722A16EE5}"/>
              </a:ext>
            </a:extLst>
          </p:cNvPr>
          <p:cNvSpPr txBox="1">
            <a:spLocks noChangeArrowheads="1"/>
          </p:cNvSpPr>
          <p:nvPr/>
        </p:nvSpPr>
        <p:spPr bwMode="auto">
          <a:xfrm>
            <a:off x="558385" y="3561319"/>
            <a:ext cx="6045063" cy="461665"/>
          </a:xfrm>
          <a:prstGeom prst="rect">
            <a:avLst/>
          </a:prstGeom>
          <a:noFill/>
          <a:ln w="9525">
            <a:noFill/>
            <a:miter lim="800000"/>
            <a:headEnd/>
            <a:tailEnd/>
          </a:ln>
          <a:effectLst/>
        </p:spPr>
        <p:txBody>
          <a:bodyPr wrap="square">
            <a:spAutoFit/>
          </a:bodyPr>
          <a:lstStyle/>
          <a:p>
            <a:r>
              <a:rPr lang="en-US" sz="2400" b="1" i="1" dirty="0">
                <a:latin typeface="Times New Roman" panose="02020603050405020304" pitchFamily="18" charset="0"/>
                <a:cs typeface="Times New Roman" panose="02020603050405020304" pitchFamily="18" charset="0"/>
              </a:rPr>
              <a:t>1. Quan </a:t>
            </a:r>
            <a:r>
              <a:rPr lang="en-US" sz="2400" b="1" i="1" dirty="0" err="1">
                <a:latin typeface="Times New Roman" panose="02020603050405020304" pitchFamily="18" charset="0"/>
                <a:cs typeface="Times New Roman" panose="02020603050405020304" pitchFamily="18" charset="0"/>
              </a:rPr>
              <a:t>sát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giáo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viên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thí</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nghiệm</a:t>
            </a:r>
            <a:endParaRPr lang="en-US" sz="2400" b="1" i="1" dirty="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392"/>
                                        </p:tgtEl>
                                        <p:attrNameLst>
                                          <p:attrName>style.visibility</p:attrName>
                                        </p:attrNameLst>
                                      </p:cBhvr>
                                      <p:to>
                                        <p:strVal val="visible"/>
                                      </p:to>
                                    </p:set>
                                    <p:anim calcmode="lin" valueType="num">
                                      <p:cBhvr>
                                        <p:cTn id="7" dur="500" fill="hold"/>
                                        <p:tgtEl>
                                          <p:spTgt spid="11392"/>
                                        </p:tgtEl>
                                        <p:attrNameLst>
                                          <p:attrName>ppt_w</p:attrName>
                                        </p:attrNameLst>
                                      </p:cBhvr>
                                      <p:tavLst>
                                        <p:tav tm="0">
                                          <p:val>
                                            <p:fltVal val="0"/>
                                          </p:val>
                                        </p:tav>
                                        <p:tav tm="100000">
                                          <p:val>
                                            <p:strVal val="#ppt_w"/>
                                          </p:val>
                                        </p:tav>
                                      </p:tavLst>
                                    </p:anim>
                                    <p:anim calcmode="lin" valueType="num">
                                      <p:cBhvr>
                                        <p:cTn id="8" dur="500" fill="hold"/>
                                        <p:tgtEl>
                                          <p:spTgt spid="11392"/>
                                        </p:tgtEl>
                                        <p:attrNameLst>
                                          <p:attrName>ppt_h</p:attrName>
                                        </p:attrNameLst>
                                      </p:cBhvr>
                                      <p:tavLst>
                                        <p:tav tm="0">
                                          <p:val>
                                            <p:fltVal val="0"/>
                                          </p:val>
                                        </p:tav>
                                        <p:tav tm="100000">
                                          <p:val>
                                            <p:strVal val="#ppt_h"/>
                                          </p:val>
                                        </p:tav>
                                      </p:tavLst>
                                    </p:anim>
                                    <p:animEffect transition="in" filter="fade">
                                      <p:cBhvr>
                                        <p:cTn id="9" dur="500"/>
                                        <p:tgtEl>
                                          <p:spTgt spid="1139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2" nodeType="clickEffect">
                                  <p:stCondLst>
                                    <p:cond delay="0"/>
                                  </p:stCondLst>
                                  <p:childTnLst>
                                    <p:set>
                                      <p:cBhvr>
                                        <p:cTn id="13" dur="1" fill="hold">
                                          <p:stCondLst>
                                            <p:cond delay="0"/>
                                          </p:stCondLst>
                                        </p:cTn>
                                        <p:tgtEl>
                                          <p:spTgt spid="11399"/>
                                        </p:tgtEl>
                                        <p:attrNameLst>
                                          <p:attrName>style.visibility</p:attrName>
                                        </p:attrNameLst>
                                      </p:cBhvr>
                                      <p:to>
                                        <p:strVal val="visible"/>
                                      </p:to>
                                    </p:set>
                                    <p:anim calcmode="lin" valueType="num">
                                      <p:cBhvr>
                                        <p:cTn id="14" dur="500" fill="hold"/>
                                        <p:tgtEl>
                                          <p:spTgt spid="11399"/>
                                        </p:tgtEl>
                                        <p:attrNameLst>
                                          <p:attrName>ppt_w</p:attrName>
                                        </p:attrNameLst>
                                      </p:cBhvr>
                                      <p:tavLst>
                                        <p:tav tm="0">
                                          <p:val>
                                            <p:fltVal val="0"/>
                                          </p:val>
                                        </p:tav>
                                        <p:tav tm="100000">
                                          <p:val>
                                            <p:strVal val="#ppt_w"/>
                                          </p:val>
                                        </p:tav>
                                      </p:tavLst>
                                    </p:anim>
                                    <p:anim calcmode="lin" valueType="num">
                                      <p:cBhvr>
                                        <p:cTn id="15" dur="500" fill="hold"/>
                                        <p:tgtEl>
                                          <p:spTgt spid="11399"/>
                                        </p:tgtEl>
                                        <p:attrNameLst>
                                          <p:attrName>ppt_h</p:attrName>
                                        </p:attrNameLst>
                                      </p:cBhvr>
                                      <p:tavLst>
                                        <p:tav tm="0">
                                          <p:val>
                                            <p:fltVal val="0"/>
                                          </p:val>
                                        </p:tav>
                                        <p:tav tm="100000">
                                          <p:val>
                                            <p:strVal val="#ppt_h"/>
                                          </p:val>
                                        </p:tav>
                                      </p:tavLst>
                                    </p:anim>
                                    <p:animEffect transition="in" filter="fade">
                                      <p:cBhvr>
                                        <p:cTn id="16" dur="500"/>
                                        <p:tgtEl>
                                          <p:spTgt spid="11399"/>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iterate type="lt">
                                    <p:tmPct val="5000"/>
                                  </p:iterate>
                                  <p:childTnLst>
                                    <p:set>
                                      <p:cBhvr>
                                        <p:cTn id="20" dur="1" fill="hold">
                                          <p:stCondLst>
                                            <p:cond delay="0"/>
                                          </p:stCondLst>
                                        </p:cTn>
                                        <p:tgtEl>
                                          <p:spTgt spid="2"/>
                                        </p:tgtEl>
                                        <p:attrNameLst>
                                          <p:attrName>style.visibility</p:attrName>
                                        </p:attrNameLst>
                                      </p:cBhvr>
                                      <p:to>
                                        <p:strVal val="visible"/>
                                      </p:to>
                                    </p:set>
                                    <p:anim calcmode="lin" valueType="num">
                                      <p:cBhvr>
                                        <p:cTn id="21" dur="1000" fill="hold"/>
                                        <p:tgtEl>
                                          <p:spTgt spid="2"/>
                                        </p:tgtEl>
                                        <p:attrNameLst>
                                          <p:attrName>ppt_w</p:attrName>
                                        </p:attrNameLst>
                                      </p:cBhvr>
                                      <p:tavLst>
                                        <p:tav tm="0">
                                          <p:val>
                                            <p:fltVal val="0"/>
                                          </p:val>
                                        </p:tav>
                                        <p:tav tm="100000">
                                          <p:val>
                                            <p:strVal val="#ppt_w"/>
                                          </p:val>
                                        </p:tav>
                                      </p:tavLst>
                                    </p:anim>
                                    <p:anim calcmode="lin" valueType="num">
                                      <p:cBhvr>
                                        <p:cTn id="22" dur="1000" fill="hold"/>
                                        <p:tgtEl>
                                          <p:spTgt spid="2"/>
                                        </p:tgtEl>
                                        <p:attrNameLst>
                                          <p:attrName>ppt_h</p:attrName>
                                        </p:attrNameLst>
                                      </p:cBhvr>
                                      <p:tavLst>
                                        <p:tav tm="0">
                                          <p:val>
                                            <p:fltVal val="0"/>
                                          </p:val>
                                        </p:tav>
                                        <p:tav tm="100000">
                                          <p:val>
                                            <p:strVal val="#ppt_h"/>
                                          </p:val>
                                        </p:tav>
                                      </p:tavLst>
                                    </p:anim>
                                    <p:anim calcmode="lin" valueType="num">
                                      <p:cBhvr>
                                        <p:cTn id="23" dur="1000" fill="hold"/>
                                        <p:tgtEl>
                                          <p:spTgt spid="2"/>
                                        </p:tgtEl>
                                        <p:attrNameLst>
                                          <p:attrName>style.rotation</p:attrName>
                                        </p:attrNameLst>
                                      </p:cBhvr>
                                      <p:tavLst>
                                        <p:tav tm="0">
                                          <p:val>
                                            <p:fltVal val="90"/>
                                          </p:val>
                                        </p:tav>
                                        <p:tav tm="100000">
                                          <p:val>
                                            <p:fltVal val="0"/>
                                          </p:val>
                                        </p:tav>
                                      </p:tavLst>
                                    </p:anim>
                                    <p:animEffect transition="in" filter="fade">
                                      <p:cBhvr>
                                        <p:cTn id="24" dur="1000"/>
                                        <p:tgtEl>
                                          <p:spTgt spid="2"/>
                                        </p:tgtEl>
                                      </p:cBhvr>
                                    </p:animEffect>
                                  </p:childTnLst>
                                </p:cTn>
                              </p:par>
                            </p:childTnLst>
                          </p:cTn>
                        </p:par>
                        <p:par>
                          <p:cTn id="25" fill="hold">
                            <p:stCondLst>
                              <p:cond delay="3700"/>
                            </p:stCondLst>
                            <p:childTnLst>
                              <p:par>
                                <p:cTn id="26" presetID="47" presetClass="entr" presetSubtype="0"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92" grpId="0"/>
      <p:bldP spid="11399" grpId="2"/>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00" name="Line 192"/>
          <p:cNvSpPr>
            <a:spLocks noChangeShapeType="1"/>
          </p:cNvSpPr>
          <p:nvPr/>
        </p:nvSpPr>
        <p:spPr bwMode="auto">
          <a:xfrm>
            <a:off x="1371600" y="2819400"/>
            <a:ext cx="228600" cy="0"/>
          </a:xfrm>
          <a:prstGeom prst="line">
            <a:avLst/>
          </a:prstGeom>
          <a:noFill/>
          <a:ln w="57150">
            <a:solidFill>
              <a:schemeClr val="tx1"/>
            </a:solidFill>
            <a:round/>
            <a:headEnd/>
            <a:tailEnd/>
          </a:ln>
          <a:effectLst/>
        </p:spPr>
        <p:txBody>
          <a:bodyPr/>
          <a:lstStyle/>
          <a:p>
            <a:endParaRPr lang="vi-VN"/>
          </a:p>
        </p:txBody>
      </p:sp>
      <p:pic>
        <p:nvPicPr>
          <p:cNvPr id="94227" name="Picture 19"/>
          <p:cNvPicPr>
            <a:picLocks noChangeAspect="1" noChangeArrowheads="1"/>
          </p:cNvPicPr>
          <p:nvPr/>
        </p:nvPicPr>
        <p:blipFill>
          <a:blip r:embed="rId3"/>
          <a:srcRect/>
          <a:stretch>
            <a:fillRect/>
          </a:stretch>
        </p:blipFill>
        <p:spPr bwMode="auto">
          <a:xfrm>
            <a:off x="1143000" y="2936875"/>
            <a:ext cx="1828800" cy="2209800"/>
          </a:xfrm>
          <a:prstGeom prst="rect">
            <a:avLst/>
          </a:prstGeom>
          <a:noFill/>
          <a:ln w="9525">
            <a:noFill/>
            <a:miter lim="800000"/>
            <a:headEnd/>
            <a:tailEnd/>
          </a:ln>
        </p:spPr>
      </p:pic>
      <p:grpSp>
        <p:nvGrpSpPr>
          <p:cNvPr id="94228" name="Group 20"/>
          <p:cNvGrpSpPr>
            <a:grpSpLocks/>
          </p:cNvGrpSpPr>
          <p:nvPr/>
        </p:nvGrpSpPr>
        <p:grpSpPr bwMode="auto">
          <a:xfrm>
            <a:off x="1468438" y="3816350"/>
            <a:ext cx="1143000" cy="381000"/>
            <a:chOff x="1824" y="1536"/>
            <a:chExt cx="2784" cy="645"/>
          </a:xfrm>
        </p:grpSpPr>
        <p:pic>
          <p:nvPicPr>
            <p:cNvPr id="94229" name="Picture 21"/>
            <p:cNvPicPr>
              <a:picLocks noChangeAspect="1" noChangeArrowheads="1"/>
            </p:cNvPicPr>
            <p:nvPr/>
          </p:nvPicPr>
          <p:blipFill>
            <a:blip r:embed="rId4"/>
            <a:srcRect/>
            <a:stretch>
              <a:fillRect/>
            </a:stretch>
          </p:blipFill>
          <p:spPr bwMode="auto">
            <a:xfrm>
              <a:off x="1968" y="1536"/>
              <a:ext cx="2640" cy="536"/>
            </a:xfrm>
            <a:prstGeom prst="rect">
              <a:avLst/>
            </a:prstGeom>
            <a:noFill/>
          </p:spPr>
        </p:pic>
        <p:pic>
          <p:nvPicPr>
            <p:cNvPr id="94230" name="Picture 22"/>
            <p:cNvPicPr>
              <a:picLocks noChangeAspect="1" noChangeArrowheads="1"/>
            </p:cNvPicPr>
            <p:nvPr/>
          </p:nvPicPr>
          <p:blipFill>
            <a:blip r:embed="rId5"/>
            <a:srcRect/>
            <a:stretch>
              <a:fillRect/>
            </a:stretch>
          </p:blipFill>
          <p:spPr bwMode="auto">
            <a:xfrm rot="-512320">
              <a:off x="1824" y="1920"/>
              <a:ext cx="336" cy="261"/>
            </a:xfrm>
            <a:prstGeom prst="rect">
              <a:avLst/>
            </a:prstGeom>
            <a:noFill/>
          </p:spPr>
        </p:pic>
      </p:grpSp>
      <p:sp>
        <p:nvSpPr>
          <p:cNvPr id="94231" name="Text Box 23"/>
          <p:cNvSpPr txBox="1">
            <a:spLocks noChangeArrowheads="1"/>
          </p:cNvSpPr>
          <p:nvPr/>
        </p:nvSpPr>
        <p:spPr bwMode="auto">
          <a:xfrm>
            <a:off x="1246188" y="3871913"/>
            <a:ext cx="45720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sp>
        <p:nvSpPr>
          <p:cNvPr id="94232" name="Text Box 24"/>
          <p:cNvSpPr txBox="1">
            <a:spLocks noChangeArrowheads="1"/>
          </p:cNvSpPr>
          <p:nvPr/>
        </p:nvSpPr>
        <p:spPr bwMode="auto">
          <a:xfrm>
            <a:off x="1946275" y="3595688"/>
            <a:ext cx="34925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0</a:t>
            </a:r>
          </a:p>
        </p:txBody>
      </p:sp>
      <p:sp>
        <p:nvSpPr>
          <p:cNvPr id="94234" name="Text Box 26"/>
          <p:cNvSpPr txBox="1">
            <a:spLocks noChangeArrowheads="1"/>
          </p:cNvSpPr>
          <p:nvPr/>
        </p:nvSpPr>
        <p:spPr bwMode="auto">
          <a:xfrm>
            <a:off x="1820863" y="3983038"/>
            <a:ext cx="403225" cy="579437"/>
          </a:xfrm>
          <a:prstGeom prst="rect">
            <a:avLst/>
          </a:prstGeom>
          <a:noFill/>
          <a:ln w="9525">
            <a:noFill/>
            <a:miter lim="800000"/>
            <a:headEnd/>
            <a:tailEnd/>
          </a:ln>
          <a:effectLst/>
        </p:spPr>
        <p:txBody>
          <a:bodyPr>
            <a:spAutoFit/>
          </a:bodyPr>
          <a:lstStyle/>
          <a:p>
            <a:pPr eaLnBrk="1" hangingPunct="1">
              <a:spcBef>
                <a:spcPct val="50000"/>
              </a:spcBef>
            </a:pPr>
            <a:r>
              <a:rPr lang="en-US" sz="3200" b="1">
                <a:latin typeface="Arial" charset="0"/>
              </a:rPr>
              <a:t>V</a:t>
            </a:r>
          </a:p>
        </p:txBody>
      </p:sp>
      <p:sp>
        <p:nvSpPr>
          <p:cNvPr id="94235" name="Line 27"/>
          <p:cNvSpPr>
            <a:spLocks noChangeShapeType="1"/>
          </p:cNvSpPr>
          <p:nvPr/>
        </p:nvSpPr>
        <p:spPr bwMode="auto">
          <a:xfrm>
            <a:off x="1925638" y="4502150"/>
            <a:ext cx="228600" cy="0"/>
          </a:xfrm>
          <a:prstGeom prst="line">
            <a:avLst/>
          </a:prstGeom>
          <a:noFill/>
          <a:ln w="38100">
            <a:solidFill>
              <a:schemeClr val="tx1"/>
            </a:solidFill>
            <a:round/>
            <a:headEnd/>
            <a:tailEnd/>
          </a:ln>
          <a:effectLst/>
        </p:spPr>
        <p:txBody>
          <a:bodyPr/>
          <a:lstStyle/>
          <a:p>
            <a:endParaRPr lang="vi-VN"/>
          </a:p>
        </p:txBody>
      </p:sp>
      <p:grpSp>
        <p:nvGrpSpPr>
          <p:cNvPr id="94397" name="Group 189"/>
          <p:cNvGrpSpPr>
            <a:grpSpLocks/>
          </p:cNvGrpSpPr>
          <p:nvPr/>
        </p:nvGrpSpPr>
        <p:grpSpPr bwMode="auto">
          <a:xfrm>
            <a:off x="2400300" y="2590800"/>
            <a:ext cx="304800" cy="304800"/>
            <a:chOff x="1440" y="2666"/>
            <a:chExt cx="240" cy="240"/>
          </a:xfrm>
        </p:grpSpPr>
        <p:sp>
          <p:nvSpPr>
            <p:cNvPr id="94398" name="Line 190"/>
            <p:cNvSpPr>
              <a:spLocks noChangeShapeType="1"/>
            </p:cNvSpPr>
            <p:nvPr/>
          </p:nvSpPr>
          <p:spPr bwMode="auto">
            <a:xfrm>
              <a:off x="1440" y="2784"/>
              <a:ext cx="240" cy="0"/>
            </a:xfrm>
            <a:prstGeom prst="line">
              <a:avLst/>
            </a:prstGeom>
            <a:noFill/>
            <a:ln w="57150">
              <a:solidFill>
                <a:schemeClr val="tx1"/>
              </a:solidFill>
              <a:round/>
              <a:headEnd/>
              <a:tailEnd/>
            </a:ln>
            <a:effectLst/>
          </p:spPr>
          <p:txBody>
            <a:bodyPr/>
            <a:lstStyle/>
            <a:p>
              <a:endParaRPr lang="vi-VN"/>
            </a:p>
          </p:txBody>
        </p:sp>
        <p:sp>
          <p:nvSpPr>
            <p:cNvPr id="94399" name="Line 191"/>
            <p:cNvSpPr>
              <a:spLocks noChangeShapeType="1"/>
            </p:cNvSpPr>
            <p:nvPr/>
          </p:nvSpPr>
          <p:spPr bwMode="auto">
            <a:xfrm>
              <a:off x="1562" y="2666"/>
              <a:ext cx="0" cy="240"/>
            </a:xfrm>
            <a:prstGeom prst="line">
              <a:avLst/>
            </a:prstGeom>
            <a:noFill/>
            <a:ln w="38100">
              <a:solidFill>
                <a:schemeClr val="tx1"/>
              </a:solidFill>
              <a:round/>
              <a:headEnd/>
              <a:tailEnd/>
            </a:ln>
            <a:effectLst/>
          </p:spPr>
          <p:txBody>
            <a:bodyPr/>
            <a:lstStyle/>
            <a:p>
              <a:endParaRPr lang="vi-VN"/>
            </a:p>
          </p:txBody>
        </p:sp>
      </p:grpSp>
      <p:sp>
        <p:nvSpPr>
          <p:cNvPr id="94408" name="Text Box 200"/>
          <p:cNvSpPr txBox="1">
            <a:spLocks noChangeArrowheads="1"/>
          </p:cNvSpPr>
          <p:nvPr/>
        </p:nvSpPr>
        <p:spPr bwMode="auto">
          <a:xfrm>
            <a:off x="2525713" y="3819525"/>
            <a:ext cx="34925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grpSp>
        <p:nvGrpSpPr>
          <p:cNvPr id="94415" name="Group 207"/>
          <p:cNvGrpSpPr>
            <a:grpSpLocks/>
          </p:cNvGrpSpPr>
          <p:nvPr/>
        </p:nvGrpSpPr>
        <p:grpSpPr bwMode="auto">
          <a:xfrm>
            <a:off x="1793875" y="4121150"/>
            <a:ext cx="498475" cy="1212850"/>
            <a:chOff x="2278" y="2679"/>
            <a:chExt cx="314" cy="764"/>
          </a:xfrm>
        </p:grpSpPr>
        <p:sp>
          <p:nvSpPr>
            <p:cNvPr id="94416" name="Line 208"/>
            <p:cNvSpPr>
              <a:spLocks noChangeShapeType="1"/>
            </p:cNvSpPr>
            <p:nvPr/>
          </p:nvSpPr>
          <p:spPr bwMode="auto">
            <a:xfrm rot="2913502" flipH="1" flipV="1">
              <a:off x="2280" y="2690"/>
              <a:ext cx="323" cy="301"/>
            </a:xfrm>
            <a:prstGeom prst="line">
              <a:avLst/>
            </a:prstGeom>
            <a:noFill/>
            <a:ln w="57150">
              <a:solidFill>
                <a:srgbClr val="0000FF"/>
              </a:solidFill>
              <a:round/>
              <a:headEnd/>
              <a:tailEnd type="triangle" w="med" len="med"/>
            </a:ln>
            <a:effectLst/>
          </p:spPr>
          <p:txBody>
            <a:bodyPr/>
            <a:lstStyle/>
            <a:p>
              <a:endParaRPr lang="vi-VN"/>
            </a:p>
          </p:txBody>
        </p:sp>
        <p:sp>
          <p:nvSpPr>
            <p:cNvPr id="94417" name="Line 209"/>
            <p:cNvSpPr>
              <a:spLocks noChangeShapeType="1"/>
            </p:cNvSpPr>
            <p:nvPr/>
          </p:nvSpPr>
          <p:spPr bwMode="auto">
            <a:xfrm rot="2913502" flipH="1" flipV="1">
              <a:off x="2267" y="3131"/>
              <a:ext cx="323" cy="301"/>
            </a:xfrm>
            <a:prstGeom prst="line">
              <a:avLst/>
            </a:prstGeom>
            <a:noFill/>
            <a:ln w="3175">
              <a:solidFill>
                <a:schemeClr val="bg1"/>
              </a:solidFill>
              <a:prstDash val="dash"/>
              <a:round/>
              <a:headEnd/>
              <a:tailEnd/>
            </a:ln>
            <a:effectLst/>
          </p:spPr>
          <p:txBody>
            <a:bodyPr/>
            <a:lstStyle/>
            <a:p>
              <a:endParaRPr lang="vi-VN"/>
            </a:p>
          </p:txBody>
        </p:sp>
      </p:grpSp>
      <p:sp>
        <p:nvSpPr>
          <p:cNvPr id="94276" name="Freeform 68"/>
          <p:cNvSpPr>
            <a:spLocks/>
          </p:cNvSpPr>
          <p:nvPr/>
        </p:nvSpPr>
        <p:spPr bwMode="auto">
          <a:xfrm rot="-1975786">
            <a:off x="463550" y="1381125"/>
            <a:ext cx="2433638" cy="1590675"/>
          </a:xfrm>
          <a:custGeom>
            <a:avLst/>
            <a:gdLst/>
            <a:ahLst/>
            <a:cxnLst>
              <a:cxn ang="0">
                <a:pos x="2216" y="128"/>
              </a:cxn>
              <a:cxn ang="0">
                <a:pos x="2024" y="128"/>
              </a:cxn>
              <a:cxn ang="0">
                <a:pos x="1832" y="32"/>
              </a:cxn>
              <a:cxn ang="0">
                <a:pos x="1688" y="32"/>
              </a:cxn>
              <a:cxn ang="0">
                <a:pos x="1208" y="224"/>
              </a:cxn>
              <a:cxn ang="0">
                <a:pos x="728" y="128"/>
              </a:cxn>
              <a:cxn ang="0">
                <a:pos x="344" y="128"/>
              </a:cxn>
              <a:cxn ang="0">
                <a:pos x="56" y="128"/>
              </a:cxn>
              <a:cxn ang="0">
                <a:pos x="8" y="272"/>
              </a:cxn>
              <a:cxn ang="0">
                <a:pos x="56" y="416"/>
              </a:cxn>
              <a:cxn ang="0">
                <a:pos x="104" y="512"/>
              </a:cxn>
              <a:cxn ang="0">
                <a:pos x="152" y="704"/>
              </a:cxn>
              <a:cxn ang="0">
                <a:pos x="536" y="848"/>
              </a:cxn>
            </a:cxnLst>
            <a:rect l="0" t="0" r="r" b="b"/>
            <a:pathLst>
              <a:path w="2216" h="848">
                <a:moveTo>
                  <a:pt x="2216" y="128"/>
                </a:moveTo>
                <a:cubicBezTo>
                  <a:pt x="2152" y="136"/>
                  <a:pt x="2088" y="144"/>
                  <a:pt x="2024" y="128"/>
                </a:cubicBezTo>
                <a:cubicBezTo>
                  <a:pt x="1960" y="112"/>
                  <a:pt x="1888" y="48"/>
                  <a:pt x="1832" y="32"/>
                </a:cubicBezTo>
                <a:cubicBezTo>
                  <a:pt x="1776" y="16"/>
                  <a:pt x="1792" y="0"/>
                  <a:pt x="1688" y="32"/>
                </a:cubicBezTo>
                <a:cubicBezTo>
                  <a:pt x="1584" y="64"/>
                  <a:pt x="1368" y="208"/>
                  <a:pt x="1208" y="224"/>
                </a:cubicBezTo>
                <a:cubicBezTo>
                  <a:pt x="1048" y="240"/>
                  <a:pt x="872" y="144"/>
                  <a:pt x="728" y="128"/>
                </a:cubicBezTo>
                <a:cubicBezTo>
                  <a:pt x="584" y="112"/>
                  <a:pt x="456" y="128"/>
                  <a:pt x="344" y="128"/>
                </a:cubicBezTo>
                <a:cubicBezTo>
                  <a:pt x="232" y="128"/>
                  <a:pt x="112" y="104"/>
                  <a:pt x="56" y="128"/>
                </a:cubicBezTo>
                <a:cubicBezTo>
                  <a:pt x="0" y="152"/>
                  <a:pt x="8" y="224"/>
                  <a:pt x="8" y="272"/>
                </a:cubicBezTo>
                <a:cubicBezTo>
                  <a:pt x="8" y="320"/>
                  <a:pt x="40" y="376"/>
                  <a:pt x="56" y="416"/>
                </a:cubicBezTo>
                <a:cubicBezTo>
                  <a:pt x="72" y="456"/>
                  <a:pt x="88" y="464"/>
                  <a:pt x="104" y="512"/>
                </a:cubicBezTo>
                <a:cubicBezTo>
                  <a:pt x="120" y="560"/>
                  <a:pt x="80" y="648"/>
                  <a:pt x="152" y="704"/>
                </a:cubicBezTo>
                <a:cubicBezTo>
                  <a:pt x="224" y="760"/>
                  <a:pt x="380" y="804"/>
                  <a:pt x="536" y="848"/>
                </a:cubicBezTo>
              </a:path>
            </a:pathLst>
          </a:custGeom>
          <a:noFill/>
          <a:ln w="57150" cmpd="sng">
            <a:solidFill>
              <a:schemeClr val="tx1"/>
            </a:solidFill>
            <a:round/>
            <a:headEnd/>
            <a:tailEnd/>
          </a:ln>
          <a:effectLst/>
        </p:spPr>
        <p:txBody>
          <a:bodyPr/>
          <a:lstStyle/>
          <a:p>
            <a:endParaRPr lang="vi-VN"/>
          </a:p>
        </p:txBody>
      </p:sp>
      <p:sp>
        <p:nvSpPr>
          <p:cNvPr id="94284" name="Freeform 76"/>
          <p:cNvSpPr>
            <a:spLocks/>
          </p:cNvSpPr>
          <p:nvPr/>
        </p:nvSpPr>
        <p:spPr bwMode="auto">
          <a:xfrm rot="-1975786">
            <a:off x="457200" y="1371600"/>
            <a:ext cx="2433638" cy="1590675"/>
          </a:xfrm>
          <a:custGeom>
            <a:avLst/>
            <a:gdLst/>
            <a:ahLst/>
            <a:cxnLst>
              <a:cxn ang="0">
                <a:pos x="2216" y="128"/>
              </a:cxn>
              <a:cxn ang="0">
                <a:pos x="2024" y="128"/>
              </a:cxn>
              <a:cxn ang="0">
                <a:pos x="1832" y="32"/>
              </a:cxn>
              <a:cxn ang="0">
                <a:pos x="1688" y="32"/>
              </a:cxn>
              <a:cxn ang="0">
                <a:pos x="1208" y="224"/>
              </a:cxn>
              <a:cxn ang="0">
                <a:pos x="728" y="128"/>
              </a:cxn>
              <a:cxn ang="0">
                <a:pos x="344" y="128"/>
              </a:cxn>
              <a:cxn ang="0">
                <a:pos x="56" y="128"/>
              </a:cxn>
              <a:cxn ang="0">
                <a:pos x="8" y="272"/>
              </a:cxn>
              <a:cxn ang="0">
                <a:pos x="56" y="416"/>
              </a:cxn>
              <a:cxn ang="0">
                <a:pos x="104" y="512"/>
              </a:cxn>
              <a:cxn ang="0">
                <a:pos x="152" y="704"/>
              </a:cxn>
              <a:cxn ang="0">
                <a:pos x="536" y="848"/>
              </a:cxn>
            </a:cxnLst>
            <a:rect l="0" t="0" r="r" b="b"/>
            <a:pathLst>
              <a:path w="2216" h="848">
                <a:moveTo>
                  <a:pt x="2216" y="128"/>
                </a:moveTo>
                <a:cubicBezTo>
                  <a:pt x="2152" y="136"/>
                  <a:pt x="2088" y="144"/>
                  <a:pt x="2024" y="128"/>
                </a:cubicBezTo>
                <a:cubicBezTo>
                  <a:pt x="1960" y="112"/>
                  <a:pt x="1888" y="48"/>
                  <a:pt x="1832" y="32"/>
                </a:cubicBezTo>
                <a:cubicBezTo>
                  <a:pt x="1776" y="16"/>
                  <a:pt x="1792" y="0"/>
                  <a:pt x="1688" y="32"/>
                </a:cubicBezTo>
                <a:cubicBezTo>
                  <a:pt x="1584" y="64"/>
                  <a:pt x="1368" y="208"/>
                  <a:pt x="1208" y="224"/>
                </a:cubicBezTo>
                <a:cubicBezTo>
                  <a:pt x="1048" y="240"/>
                  <a:pt x="872" y="144"/>
                  <a:pt x="728" y="128"/>
                </a:cubicBezTo>
                <a:cubicBezTo>
                  <a:pt x="584" y="112"/>
                  <a:pt x="456" y="128"/>
                  <a:pt x="344" y="128"/>
                </a:cubicBezTo>
                <a:cubicBezTo>
                  <a:pt x="232" y="128"/>
                  <a:pt x="112" y="104"/>
                  <a:pt x="56" y="128"/>
                </a:cubicBezTo>
                <a:cubicBezTo>
                  <a:pt x="0" y="152"/>
                  <a:pt x="8" y="224"/>
                  <a:pt x="8" y="272"/>
                </a:cubicBezTo>
                <a:cubicBezTo>
                  <a:pt x="8" y="320"/>
                  <a:pt x="40" y="376"/>
                  <a:pt x="56" y="416"/>
                </a:cubicBezTo>
                <a:cubicBezTo>
                  <a:pt x="72" y="456"/>
                  <a:pt x="88" y="464"/>
                  <a:pt x="104" y="512"/>
                </a:cubicBezTo>
                <a:cubicBezTo>
                  <a:pt x="120" y="560"/>
                  <a:pt x="80" y="648"/>
                  <a:pt x="152" y="704"/>
                </a:cubicBezTo>
                <a:cubicBezTo>
                  <a:pt x="224" y="760"/>
                  <a:pt x="380" y="804"/>
                  <a:pt x="536" y="848"/>
                </a:cubicBezTo>
              </a:path>
            </a:pathLst>
          </a:custGeom>
          <a:noFill/>
          <a:ln w="57150" cmpd="sng">
            <a:solidFill>
              <a:srgbClr val="FF3300"/>
            </a:solidFill>
            <a:round/>
            <a:headEnd/>
            <a:tailEnd/>
          </a:ln>
          <a:effectLst/>
        </p:spPr>
        <p:txBody>
          <a:bodyPr/>
          <a:lstStyle/>
          <a:p>
            <a:endParaRPr lang="vi-VN"/>
          </a:p>
        </p:txBody>
      </p:sp>
      <p:sp>
        <p:nvSpPr>
          <p:cNvPr id="94339" name="Freeform 131"/>
          <p:cNvSpPr>
            <a:spLocks/>
          </p:cNvSpPr>
          <p:nvPr/>
        </p:nvSpPr>
        <p:spPr bwMode="auto">
          <a:xfrm rot="-1978324">
            <a:off x="457200" y="1376363"/>
            <a:ext cx="2438400" cy="1595437"/>
          </a:xfrm>
          <a:custGeom>
            <a:avLst/>
            <a:gdLst/>
            <a:ahLst/>
            <a:cxnLst>
              <a:cxn ang="0">
                <a:pos x="2216" y="128"/>
              </a:cxn>
              <a:cxn ang="0">
                <a:pos x="2024" y="128"/>
              </a:cxn>
              <a:cxn ang="0">
                <a:pos x="1832" y="32"/>
              </a:cxn>
              <a:cxn ang="0">
                <a:pos x="1688" y="32"/>
              </a:cxn>
              <a:cxn ang="0">
                <a:pos x="1208" y="224"/>
              </a:cxn>
              <a:cxn ang="0">
                <a:pos x="728" y="128"/>
              </a:cxn>
              <a:cxn ang="0">
                <a:pos x="344" y="128"/>
              </a:cxn>
              <a:cxn ang="0">
                <a:pos x="56" y="128"/>
              </a:cxn>
              <a:cxn ang="0">
                <a:pos x="8" y="272"/>
              </a:cxn>
              <a:cxn ang="0">
                <a:pos x="56" y="416"/>
              </a:cxn>
              <a:cxn ang="0">
                <a:pos x="104" y="512"/>
              </a:cxn>
              <a:cxn ang="0">
                <a:pos x="152" y="704"/>
              </a:cxn>
              <a:cxn ang="0">
                <a:pos x="536" y="848"/>
              </a:cxn>
            </a:cxnLst>
            <a:rect l="0" t="0" r="r" b="b"/>
            <a:pathLst>
              <a:path w="2216" h="848">
                <a:moveTo>
                  <a:pt x="2216" y="128"/>
                </a:moveTo>
                <a:cubicBezTo>
                  <a:pt x="2152" y="136"/>
                  <a:pt x="2088" y="144"/>
                  <a:pt x="2024" y="128"/>
                </a:cubicBezTo>
                <a:cubicBezTo>
                  <a:pt x="1960" y="112"/>
                  <a:pt x="1888" y="48"/>
                  <a:pt x="1832" y="32"/>
                </a:cubicBezTo>
                <a:cubicBezTo>
                  <a:pt x="1776" y="16"/>
                  <a:pt x="1792" y="0"/>
                  <a:pt x="1688" y="32"/>
                </a:cubicBezTo>
                <a:cubicBezTo>
                  <a:pt x="1584" y="64"/>
                  <a:pt x="1368" y="208"/>
                  <a:pt x="1208" y="224"/>
                </a:cubicBezTo>
                <a:cubicBezTo>
                  <a:pt x="1048" y="240"/>
                  <a:pt x="872" y="144"/>
                  <a:pt x="728" y="128"/>
                </a:cubicBezTo>
                <a:cubicBezTo>
                  <a:pt x="584" y="112"/>
                  <a:pt x="456" y="128"/>
                  <a:pt x="344" y="128"/>
                </a:cubicBezTo>
                <a:cubicBezTo>
                  <a:pt x="232" y="128"/>
                  <a:pt x="112" y="104"/>
                  <a:pt x="56" y="128"/>
                </a:cubicBezTo>
                <a:cubicBezTo>
                  <a:pt x="0" y="152"/>
                  <a:pt x="8" y="224"/>
                  <a:pt x="8" y="272"/>
                </a:cubicBezTo>
                <a:cubicBezTo>
                  <a:pt x="8" y="320"/>
                  <a:pt x="40" y="376"/>
                  <a:pt x="56" y="416"/>
                </a:cubicBezTo>
                <a:cubicBezTo>
                  <a:pt x="72" y="456"/>
                  <a:pt x="88" y="464"/>
                  <a:pt x="104" y="512"/>
                </a:cubicBezTo>
                <a:cubicBezTo>
                  <a:pt x="120" y="560"/>
                  <a:pt x="80" y="648"/>
                  <a:pt x="152" y="704"/>
                </a:cubicBezTo>
                <a:cubicBezTo>
                  <a:pt x="224" y="760"/>
                  <a:pt x="380" y="804"/>
                  <a:pt x="536" y="848"/>
                </a:cubicBezTo>
              </a:path>
            </a:pathLst>
          </a:custGeom>
          <a:noFill/>
          <a:ln w="57150" cmpd="sng">
            <a:solidFill>
              <a:srgbClr val="FF3300"/>
            </a:solidFill>
            <a:round/>
            <a:headEnd/>
            <a:tailEnd/>
          </a:ln>
          <a:effectLst/>
        </p:spPr>
        <p:txBody>
          <a:bodyPr/>
          <a:lstStyle/>
          <a:p>
            <a:endParaRPr lang="vi-VN"/>
          </a:p>
        </p:txBody>
      </p:sp>
      <p:pic>
        <p:nvPicPr>
          <p:cNvPr id="94418" name="Picture 210"/>
          <p:cNvPicPr>
            <a:picLocks noChangeAspect="1" noChangeArrowheads="1"/>
          </p:cNvPicPr>
          <p:nvPr/>
        </p:nvPicPr>
        <p:blipFill>
          <a:blip r:embed="rId6"/>
          <a:srcRect/>
          <a:stretch>
            <a:fillRect/>
          </a:stretch>
        </p:blipFill>
        <p:spPr bwMode="auto">
          <a:xfrm>
            <a:off x="914400" y="304800"/>
            <a:ext cx="1585913" cy="2057400"/>
          </a:xfrm>
          <a:prstGeom prst="rect">
            <a:avLst/>
          </a:prstGeom>
          <a:noFill/>
        </p:spPr>
      </p:pic>
      <p:sp>
        <p:nvSpPr>
          <p:cNvPr id="94269" name="Freeform 61"/>
          <p:cNvSpPr>
            <a:spLocks/>
          </p:cNvSpPr>
          <p:nvPr/>
        </p:nvSpPr>
        <p:spPr bwMode="auto">
          <a:xfrm>
            <a:off x="223838" y="2976563"/>
            <a:ext cx="2057400" cy="3124200"/>
          </a:xfrm>
          <a:custGeom>
            <a:avLst/>
            <a:gdLst/>
            <a:ahLst/>
            <a:cxnLst>
              <a:cxn ang="0">
                <a:pos x="1072" y="2592"/>
              </a:cxn>
              <a:cxn ang="0">
                <a:pos x="976" y="2592"/>
              </a:cxn>
              <a:cxn ang="0">
                <a:pos x="736" y="2688"/>
              </a:cxn>
              <a:cxn ang="0">
                <a:pos x="592" y="2640"/>
              </a:cxn>
              <a:cxn ang="0">
                <a:pos x="496" y="2592"/>
              </a:cxn>
              <a:cxn ang="0">
                <a:pos x="400" y="2544"/>
              </a:cxn>
              <a:cxn ang="0">
                <a:pos x="304" y="2448"/>
              </a:cxn>
              <a:cxn ang="0">
                <a:pos x="256" y="2304"/>
              </a:cxn>
              <a:cxn ang="0">
                <a:pos x="112" y="1632"/>
              </a:cxn>
              <a:cxn ang="0">
                <a:pos x="160" y="1056"/>
              </a:cxn>
              <a:cxn ang="0">
                <a:pos x="64" y="480"/>
              </a:cxn>
              <a:cxn ang="0">
                <a:pos x="64" y="48"/>
              </a:cxn>
              <a:cxn ang="0">
                <a:pos x="448" y="192"/>
              </a:cxn>
              <a:cxn ang="0">
                <a:pos x="688" y="144"/>
              </a:cxn>
            </a:cxnLst>
            <a:rect l="0" t="0" r="r" b="b"/>
            <a:pathLst>
              <a:path w="1072" h="2696">
                <a:moveTo>
                  <a:pt x="1072" y="2592"/>
                </a:moveTo>
                <a:cubicBezTo>
                  <a:pt x="1052" y="2584"/>
                  <a:pt x="1032" y="2576"/>
                  <a:pt x="976" y="2592"/>
                </a:cubicBezTo>
                <a:cubicBezTo>
                  <a:pt x="920" y="2608"/>
                  <a:pt x="800" y="2680"/>
                  <a:pt x="736" y="2688"/>
                </a:cubicBezTo>
                <a:cubicBezTo>
                  <a:pt x="672" y="2696"/>
                  <a:pt x="632" y="2656"/>
                  <a:pt x="592" y="2640"/>
                </a:cubicBezTo>
                <a:cubicBezTo>
                  <a:pt x="552" y="2624"/>
                  <a:pt x="528" y="2608"/>
                  <a:pt x="496" y="2592"/>
                </a:cubicBezTo>
                <a:cubicBezTo>
                  <a:pt x="464" y="2576"/>
                  <a:pt x="432" y="2568"/>
                  <a:pt x="400" y="2544"/>
                </a:cubicBezTo>
                <a:cubicBezTo>
                  <a:pt x="368" y="2520"/>
                  <a:pt x="328" y="2488"/>
                  <a:pt x="304" y="2448"/>
                </a:cubicBezTo>
                <a:cubicBezTo>
                  <a:pt x="280" y="2408"/>
                  <a:pt x="288" y="2440"/>
                  <a:pt x="256" y="2304"/>
                </a:cubicBezTo>
                <a:cubicBezTo>
                  <a:pt x="224" y="2168"/>
                  <a:pt x="128" y="1840"/>
                  <a:pt x="112" y="1632"/>
                </a:cubicBezTo>
                <a:cubicBezTo>
                  <a:pt x="96" y="1424"/>
                  <a:pt x="168" y="1248"/>
                  <a:pt x="160" y="1056"/>
                </a:cubicBezTo>
                <a:cubicBezTo>
                  <a:pt x="152" y="864"/>
                  <a:pt x="80" y="648"/>
                  <a:pt x="64" y="480"/>
                </a:cubicBezTo>
                <a:cubicBezTo>
                  <a:pt x="48" y="312"/>
                  <a:pt x="0" y="96"/>
                  <a:pt x="64" y="48"/>
                </a:cubicBezTo>
                <a:cubicBezTo>
                  <a:pt x="128" y="0"/>
                  <a:pt x="344" y="176"/>
                  <a:pt x="448" y="192"/>
                </a:cubicBezTo>
                <a:cubicBezTo>
                  <a:pt x="552" y="208"/>
                  <a:pt x="620" y="176"/>
                  <a:pt x="688" y="144"/>
                </a:cubicBezTo>
              </a:path>
            </a:pathLst>
          </a:custGeom>
          <a:noFill/>
          <a:ln w="57150" cmpd="sng">
            <a:solidFill>
              <a:schemeClr val="tx1"/>
            </a:solidFill>
            <a:round/>
            <a:headEnd/>
            <a:tailEnd/>
          </a:ln>
          <a:effectLst/>
        </p:spPr>
        <p:txBody>
          <a:bodyPr/>
          <a:lstStyle/>
          <a:p>
            <a:endParaRPr lang="vi-VN"/>
          </a:p>
        </p:txBody>
      </p:sp>
      <p:sp>
        <p:nvSpPr>
          <p:cNvPr id="94279" name="Freeform 71"/>
          <p:cNvSpPr>
            <a:spLocks/>
          </p:cNvSpPr>
          <p:nvPr/>
        </p:nvSpPr>
        <p:spPr bwMode="auto">
          <a:xfrm>
            <a:off x="231775" y="2971800"/>
            <a:ext cx="2057400" cy="3124200"/>
          </a:xfrm>
          <a:custGeom>
            <a:avLst/>
            <a:gdLst/>
            <a:ahLst/>
            <a:cxnLst>
              <a:cxn ang="0">
                <a:pos x="1072" y="2592"/>
              </a:cxn>
              <a:cxn ang="0">
                <a:pos x="976" y="2592"/>
              </a:cxn>
              <a:cxn ang="0">
                <a:pos x="736" y="2688"/>
              </a:cxn>
              <a:cxn ang="0">
                <a:pos x="592" y="2640"/>
              </a:cxn>
              <a:cxn ang="0">
                <a:pos x="496" y="2592"/>
              </a:cxn>
              <a:cxn ang="0">
                <a:pos x="400" y="2544"/>
              </a:cxn>
              <a:cxn ang="0">
                <a:pos x="304" y="2448"/>
              </a:cxn>
              <a:cxn ang="0">
                <a:pos x="256" y="2304"/>
              </a:cxn>
              <a:cxn ang="0">
                <a:pos x="112" y="1632"/>
              </a:cxn>
              <a:cxn ang="0">
                <a:pos x="160" y="1056"/>
              </a:cxn>
              <a:cxn ang="0">
                <a:pos x="64" y="480"/>
              </a:cxn>
              <a:cxn ang="0">
                <a:pos x="64" y="48"/>
              </a:cxn>
              <a:cxn ang="0">
                <a:pos x="448" y="192"/>
              </a:cxn>
              <a:cxn ang="0">
                <a:pos x="688" y="144"/>
              </a:cxn>
            </a:cxnLst>
            <a:rect l="0" t="0" r="r" b="b"/>
            <a:pathLst>
              <a:path w="1072" h="2696">
                <a:moveTo>
                  <a:pt x="1072" y="2592"/>
                </a:moveTo>
                <a:cubicBezTo>
                  <a:pt x="1052" y="2584"/>
                  <a:pt x="1032" y="2576"/>
                  <a:pt x="976" y="2592"/>
                </a:cubicBezTo>
                <a:cubicBezTo>
                  <a:pt x="920" y="2608"/>
                  <a:pt x="800" y="2680"/>
                  <a:pt x="736" y="2688"/>
                </a:cubicBezTo>
                <a:cubicBezTo>
                  <a:pt x="672" y="2696"/>
                  <a:pt x="632" y="2656"/>
                  <a:pt x="592" y="2640"/>
                </a:cubicBezTo>
                <a:cubicBezTo>
                  <a:pt x="552" y="2624"/>
                  <a:pt x="528" y="2608"/>
                  <a:pt x="496" y="2592"/>
                </a:cubicBezTo>
                <a:cubicBezTo>
                  <a:pt x="464" y="2576"/>
                  <a:pt x="432" y="2568"/>
                  <a:pt x="400" y="2544"/>
                </a:cubicBezTo>
                <a:cubicBezTo>
                  <a:pt x="368" y="2520"/>
                  <a:pt x="328" y="2488"/>
                  <a:pt x="304" y="2448"/>
                </a:cubicBezTo>
                <a:cubicBezTo>
                  <a:pt x="280" y="2408"/>
                  <a:pt x="288" y="2440"/>
                  <a:pt x="256" y="2304"/>
                </a:cubicBezTo>
                <a:cubicBezTo>
                  <a:pt x="224" y="2168"/>
                  <a:pt x="128" y="1840"/>
                  <a:pt x="112" y="1632"/>
                </a:cubicBezTo>
                <a:cubicBezTo>
                  <a:pt x="96" y="1424"/>
                  <a:pt x="168" y="1248"/>
                  <a:pt x="160" y="1056"/>
                </a:cubicBezTo>
                <a:cubicBezTo>
                  <a:pt x="152" y="864"/>
                  <a:pt x="80" y="648"/>
                  <a:pt x="64" y="480"/>
                </a:cubicBezTo>
                <a:cubicBezTo>
                  <a:pt x="48" y="312"/>
                  <a:pt x="0" y="96"/>
                  <a:pt x="64" y="48"/>
                </a:cubicBezTo>
                <a:cubicBezTo>
                  <a:pt x="128" y="0"/>
                  <a:pt x="344" y="176"/>
                  <a:pt x="448" y="192"/>
                </a:cubicBezTo>
                <a:cubicBezTo>
                  <a:pt x="552" y="208"/>
                  <a:pt x="620" y="176"/>
                  <a:pt x="688" y="144"/>
                </a:cubicBezTo>
              </a:path>
            </a:pathLst>
          </a:custGeom>
          <a:noFill/>
          <a:ln w="57150" cmpd="sng">
            <a:solidFill>
              <a:srgbClr val="FF3300"/>
            </a:solidFill>
            <a:round/>
            <a:headEnd/>
            <a:tailEnd/>
          </a:ln>
          <a:effectLst/>
        </p:spPr>
        <p:txBody>
          <a:bodyPr/>
          <a:lstStyle/>
          <a:p>
            <a:endParaRPr lang="vi-VN"/>
          </a:p>
        </p:txBody>
      </p:sp>
      <p:sp>
        <p:nvSpPr>
          <p:cNvPr id="94334" name="Freeform 126"/>
          <p:cNvSpPr>
            <a:spLocks/>
          </p:cNvSpPr>
          <p:nvPr/>
        </p:nvSpPr>
        <p:spPr bwMode="auto">
          <a:xfrm>
            <a:off x="228600" y="2971800"/>
            <a:ext cx="2057400" cy="3124200"/>
          </a:xfrm>
          <a:custGeom>
            <a:avLst/>
            <a:gdLst/>
            <a:ahLst/>
            <a:cxnLst>
              <a:cxn ang="0">
                <a:pos x="1072" y="2592"/>
              </a:cxn>
              <a:cxn ang="0">
                <a:pos x="976" y="2592"/>
              </a:cxn>
              <a:cxn ang="0">
                <a:pos x="736" y="2688"/>
              </a:cxn>
              <a:cxn ang="0">
                <a:pos x="592" y="2640"/>
              </a:cxn>
              <a:cxn ang="0">
                <a:pos x="496" y="2592"/>
              </a:cxn>
              <a:cxn ang="0">
                <a:pos x="400" y="2544"/>
              </a:cxn>
              <a:cxn ang="0">
                <a:pos x="304" y="2448"/>
              </a:cxn>
              <a:cxn ang="0">
                <a:pos x="256" y="2304"/>
              </a:cxn>
              <a:cxn ang="0">
                <a:pos x="112" y="1632"/>
              </a:cxn>
              <a:cxn ang="0">
                <a:pos x="160" y="1056"/>
              </a:cxn>
              <a:cxn ang="0">
                <a:pos x="64" y="480"/>
              </a:cxn>
              <a:cxn ang="0">
                <a:pos x="64" y="48"/>
              </a:cxn>
              <a:cxn ang="0">
                <a:pos x="448" y="192"/>
              </a:cxn>
              <a:cxn ang="0">
                <a:pos x="688" y="144"/>
              </a:cxn>
            </a:cxnLst>
            <a:rect l="0" t="0" r="r" b="b"/>
            <a:pathLst>
              <a:path w="1072" h="2696">
                <a:moveTo>
                  <a:pt x="1072" y="2592"/>
                </a:moveTo>
                <a:cubicBezTo>
                  <a:pt x="1052" y="2584"/>
                  <a:pt x="1032" y="2576"/>
                  <a:pt x="976" y="2592"/>
                </a:cubicBezTo>
                <a:cubicBezTo>
                  <a:pt x="920" y="2608"/>
                  <a:pt x="800" y="2680"/>
                  <a:pt x="736" y="2688"/>
                </a:cubicBezTo>
                <a:cubicBezTo>
                  <a:pt x="672" y="2696"/>
                  <a:pt x="632" y="2656"/>
                  <a:pt x="592" y="2640"/>
                </a:cubicBezTo>
                <a:cubicBezTo>
                  <a:pt x="552" y="2624"/>
                  <a:pt x="528" y="2608"/>
                  <a:pt x="496" y="2592"/>
                </a:cubicBezTo>
                <a:cubicBezTo>
                  <a:pt x="464" y="2576"/>
                  <a:pt x="432" y="2568"/>
                  <a:pt x="400" y="2544"/>
                </a:cubicBezTo>
                <a:cubicBezTo>
                  <a:pt x="368" y="2520"/>
                  <a:pt x="328" y="2488"/>
                  <a:pt x="304" y="2448"/>
                </a:cubicBezTo>
                <a:cubicBezTo>
                  <a:pt x="280" y="2408"/>
                  <a:pt x="288" y="2440"/>
                  <a:pt x="256" y="2304"/>
                </a:cubicBezTo>
                <a:cubicBezTo>
                  <a:pt x="224" y="2168"/>
                  <a:pt x="128" y="1840"/>
                  <a:pt x="112" y="1632"/>
                </a:cubicBezTo>
                <a:cubicBezTo>
                  <a:pt x="96" y="1424"/>
                  <a:pt x="168" y="1248"/>
                  <a:pt x="160" y="1056"/>
                </a:cubicBezTo>
                <a:cubicBezTo>
                  <a:pt x="152" y="864"/>
                  <a:pt x="80" y="648"/>
                  <a:pt x="64" y="480"/>
                </a:cubicBezTo>
                <a:cubicBezTo>
                  <a:pt x="48" y="312"/>
                  <a:pt x="0" y="96"/>
                  <a:pt x="64" y="48"/>
                </a:cubicBezTo>
                <a:cubicBezTo>
                  <a:pt x="128" y="0"/>
                  <a:pt x="344" y="176"/>
                  <a:pt x="448" y="192"/>
                </a:cubicBezTo>
                <a:cubicBezTo>
                  <a:pt x="552" y="208"/>
                  <a:pt x="620" y="176"/>
                  <a:pt x="688" y="144"/>
                </a:cubicBezTo>
              </a:path>
            </a:pathLst>
          </a:custGeom>
          <a:noFill/>
          <a:ln w="57150" cmpd="sng">
            <a:solidFill>
              <a:srgbClr val="FF3300"/>
            </a:solidFill>
            <a:round/>
            <a:headEnd/>
            <a:tailEnd/>
          </a:ln>
          <a:effectLst/>
        </p:spPr>
        <p:txBody>
          <a:bodyPr/>
          <a:lstStyle/>
          <a:p>
            <a:endParaRPr lang="vi-VN"/>
          </a:p>
        </p:txBody>
      </p:sp>
      <p:pic>
        <p:nvPicPr>
          <p:cNvPr id="94214" name="Picture 6"/>
          <p:cNvPicPr>
            <a:picLocks noChangeAspect="1" noChangeArrowheads="1"/>
          </p:cNvPicPr>
          <p:nvPr/>
        </p:nvPicPr>
        <p:blipFill>
          <a:blip r:embed="rId3"/>
          <a:srcRect/>
          <a:stretch>
            <a:fillRect/>
          </a:stretch>
        </p:blipFill>
        <p:spPr bwMode="auto">
          <a:xfrm>
            <a:off x="3344863" y="1439863"/>
            <a:ext cx="1828800" cy="2209800"/>
          </a:xfrm>
          <a:prstGeom prst="rect">
            <a:avLst/>
          </a:prstGeom>
          <a:noFill/>
          <a:ln w="9525">
            <a:noFill/>
            <a:miter lim="800000"/>
            <a:headEnd/>
            <a:tailEnd/>
          </a:ln>
        </p:spPr>
      </p:pic>
      <p:grpSp>
        <p:nvGrpSpPr>
          <p:cNvPr id="94216" name="Group 8"/>
          <p:cNvGrpSpPr>
            <a:grpSpLocks/>
          </p:cNvGrpSpPr>
          <p:nvPr/>
        </p:nvGrpSpPr>
        <p:grpSpPr bwMode="auto">
          <a:xfrm>
            <a:off x="3657600" y="2362200"/>
            <a:ext cx="1143000" cy="381000"/>
            <a:chOff x="1824" y="1536"/>
            <a:chExt cx="2784" cy="645"/>
          </a:xfrm>
        </p:grpSpPr>
        <p:pic>
          <p:nvPicPr>
            <p:cNvPr id="94217" name="Picture 9"/>
            <p:cNvPicPr>
              <a:picLocks noChangeAspect="1" noChangeArrowheads="1"/>
            </p:cNvPicPr>
            <p:nvPr/>
          </p:nvPicPr>
          <p:blipFill>
            <a:blip r:embed="rId4"/>
            <a:srcRect/>
            <a:stretch>
              <a:fillRect/>
            </a:stretch>
          </p:blipFill>
          <p:spPr bwMode="auto">
            <a:xfrm>
              <a:off x="1968" y="1536"/>
              <a:ext cx="2640" cy="536"/>
            </a:xfrm>
            <a:prstGeom prst="rect">
              <a:avLst/>
            </a:prstGeom>
            <a:noFill/>
          </p:spPr>
        </p:pic>
        <p:pic>
          <p:nvPicPr>
            <p:cNvPr id="94218" name="Picture 10"/>
            <p:cNvPicPr>
              <a:picLocks noChangeAspect="1" noChangeArrowheads="1"/>
            </p:cNvPicPr>
            <p:nvPr/>
          </p:nvPicPr>
          <p:blipFill>
            <a:blip r:embed="rId5"/>
            <a:srcRect/>
            <a:stretch>
              <a:fillRect/>
            </a:stretch>
          </p:blipFill>
          <p:spPr bwMode="auto">
            <a:xfrm rot="-512320">
              <a:off x="1824" y="1920"/>
              <a:ext cx="336" cy="261"/>
            </a:xfrm>
            <a:prstGeom prst="rect">
              <a:avLst/>
            </a:prstGeom>
            <a:noFill/>
          </p:spPr>
        </p:pic>
      </p:grpSp>
      <p:sp>
        <p:nvSpPr>
          <p:cNvPr id="94219" name="Text Box 11"/>
          <p:cNvSpPr txBox="1">
            <a:spLocks noChangeArrowheads="1"/>
          </p:cNvSpPr>
          <p:nvPr/>
        </p:nvSpPr>
        <p:spPr bwMode="auto">
          <a:xfrm>
            <a:off x="3429000" y="2387600"/>
            <a:ext cx="45720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sp>
        <p:nvSpPr>
          <p:cNvPr id="94220" name="Text Box 12"/>
          <p:cNvSpPr txBox="1">
            <a:spLocks noChangeArrowheads="1"/>
          </p:cNvSpPr>
          <p:nvPr/>
        </p:nvSpPr>
        <p:spPr bwMode="auto">
          <a:xfrm>
            <a:off x="4832350" y="2312988"/>
            <a:ext cx="34925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0</a:t>
            </a:r>
          </a:p>
        </p:txBody>
      </p:sp>
      <p:sp>
        <p:nvSpPr>
          <p:cNvPr id="94222" name="Text Box 14"/>
          <p:cNvSpPr txBox="1">
            <a:spLocks noChangeArrowheads="1"/>
          </p:cNvSpPr>
          <p:nvPr/>
        </p:nvSpPr>
        <p:spPr bwMode="auto">
          <a:xfrm>
            <a:off x="3886200" y="2438400"/>
            <a:ext cx="769938" cy="519113"/>
          </a:xfrm>
          <a:prstGeom prst="rect">
            <a:avLst/>
          </a:prstGeom>
          <a:noFill/>
          <a:ln w="9525">
            <a:noFill/>
            <a:miter lim="800000"/>
            <a:headEnd/>
            <a:tailEnd/>
          </a:ln>
          <a:effectLst/>
        </p:spPr>
        <p:txBody>
          <a:bodyPr>
            <a:spAutoFit/>
          </a:bodyPr>
          <a:lstStyle/>
          <a:p>
            <a:pPr eaLnBrk="1" hangingPunct="1">
              <a:spcBef>
                <a:spcPct val="50000"/>
              </a:spcBef>
            </a:pPr>
            <a:r>
              <a:rPr lang="en-US" sz="2800" b="1">
                <a:latin typeface="Arial" charset="0"/>
              </a:rPr>
              <a:t>mA</a:t>
            </a:r>
          </a:p>
        </p:txBody>
      </p:sp>
      <p:sp>
        <p:nvSpPr>
          <p:cNvPr id="94224" name="Line 16"/>
          <p:cNvSpPr>
            <a:spLocks noChangeShapeType="1"/>
          </p:cNvSpPr>
          <p:nvPr/>
        </p:nvSpPr>
        <p:spPr bwMode="auto">
          <a:xfrm>
            <a:off x="4114800" y="2928938"/>
            <a:ext cx="228600" cy="0"/>
          </a:xfrm>
          <a:prstGeom prst="line">
            <a:avLst/>
          </a:prstGeom>
          <a:noFill/>
          <a:ln w="38100">
            <a:solidFill>
              <a:schemeClr val="tx1"/>
            </a:solidFill>
            <a:round/>
            <a:headEnd/>
            <a:tailEnd/>
          </a:ln>
          <a:effectLst/>
        </p:spPr>
        <p:txBody>
          <a:bodyPr/>
          <a:lstStyle/>
          <a:p>
            <a:endParaRPr lang="vi-VN"/>
          </a:p>
        </p:txBody>
      </p:sp>
      <p:sp>
        <p:nvSpPr>
          <p:cNvPr id="94274" name="Freeform 66"/>
          <p:cNvSpPr>
            <a:spLocks/>
          </p:cNvSpPr>
          <p:nvPr/>
        </p:nvSpPr>
        <p:spPr bwMode="auto">
          <a:xfrm>
            <a:off x="4191000" y="4826000"/>
            <a:ext cx="4262438" cy="1824038"/>
          </a:xfrm>
          <a:custGeom>
            <a:avLst/>
            <a:gdLst/>
            <a:ahLst/>
            <a:cxnLst>
              <a:cxn ang="0">
                <a:pos x="1488" y="0"/>
              </a:cxn>
              <a:cxn ang="0">
                <a:pos x="1872" y="48"/>
              </a:cxn>
              <a:cxn ang="0">
                <a:pos x="2064" y="48"/>
              </a:cxn>
              <a:cxn ang="0">
                <a:pos x="2208" y="288"/>
              </a:cxn>
              <a:cxn ang="0">
                <a:pos x="2064" y="432"/>
              </a:cxn>
              <a:cxn ang="0">
                <a:pos x="2016" y="720"/>
              </a:cxn>
              <a:cxn ang="0">
                <a:pos x="2064" y="960"/>
              </a:cxn>
              <a:cxn ang="0">
                <a:pos x="2016" y="1152"/>
              </a:cxn>
              <a:cxn ang="0">
                <a:pos x="1728" y="1248"/>
              </a:cxn>
              <a:cxn ang="0">
                <a:pos x="1296" y="1296"/>
              </a:cxn>
              <a:cxn ang="0">
                <a:pos x="1056" y="1344"/>
              </a:cxn>
              <a:cxn ang="0">
                <a:pos x="768" y="1200"/>
              </a:cxn>
              <a:cxn ang="0">
                <a:pos x="576" y="1056"/>
              </a:cxn>
              <a:cxn ang="0">
                <a:pos x="480" y="960"/>
              </a:cxn>
              <a:cxn ang="0">
                <a:pos x="336" y="912"/>
              </a:cxn>
              <a:cxn ang="0">
                <a:pos x="0" y="912"/>
              </a:cxn>
            </a:cxnLst>
            <a:rect l="0" t="0" r="r" b="b"/>
            <a:pathLst>
              <a:path w="2208" h="1360">
                <a:moveTo>
                  <a:pt x="1488" y="0"/>
                </a:moveTo>
                <a:cubicBezTo>
                  <a:pt x="1632" y="20"/>
                  <a:pt x="1776" y="40"/>
                  <a:pt x="1872" y="48"/>
                </a:cubicBezTo>
                <a:cubicBezTo>
                  <a:pt x="1968" y="56"/>
                  <a:pt x="2008" y="8"/>
                  <a:pt x="2064" y="48"/>
                </a:cubicBezTo>
                <a:cubicBezTo>
                  <a:pt x="2120" y="88"/>
                  <a:pt x="2208" y="224"/>
                  <a:pt x="2208" y="288"/>
                </a:cubicBezTo>
                <a:cubicBezTo>
                  <a:pt x="2208" y="352"/>
                  <a:pt x="2096" y="360"/>
                  <a:pt x="2064" y="432"/>
                </a:cubicBezTo>
                <a:cubicBezTo>
                  <a:pt x="2032" y="504"/>
                  <a:pt x="2016" y="632"/>
                  <a:pt x="2016" y="720"/>
                </a:cubicBezTo>
                <a:cubicBezTo>
                  <a:pt x="2016" y="808"/>
                  <a:pt x="2064" y="888"/>
                  <a:pt x="2064" y="960"/>
                </a:cubicBezTo>
                <a:cubicBezTo>
                  <a:pt x="2064" y="1032"/>
                  <a:pt x="2072" y="1104"/>
                  <a:pt x="2016" y="1152"/>
                </a:cubicBezTo>
                <a:cubicBezTo>
                  <a:pt x="1960" y="1200"/>
                  <a:pt x="1848" y="1224"/>
                  <a:pt x="1728" y="1248"/>
                </a:cubicBezTo>
                <a:cubicBezTo>
                  <a:pt x="1608" y="1272"/>
                  <a:pt x="1408" y="1280"/>
                  <a:pt x="1296" y="1296"/>
                </a:cubicBezTo>
                <a:cubicBezTo>
                  <a:pt x="1184" y="1312"/>
                  <a:pt x="1144" y="1360"/>
                  <a:pt x="1056" y="1344"/>
                </a:cubicBezTo>
                <a:cubicBezTo>
                  <a:pt x="968" y="1328"/>
                  <a:pt x="848" y="1248"/>
                  <a:pt x="768" y="1200"/>
                </a:cubicBezTo>
                <a:cubicBezTo>
                  <a:pt x="688" y="1152"/>
                  <a:pt x="624" y="1096"/>
                  <a:pt x="576" y="1056"/>
                </a:cubicBezTo>
                <a:cubicBezTo>
                  <a:pt x="528" y="1016"/>
                  <a:pt x="520" y="984"/>
                  <a:pt x="480" y="960"/>
                </a:cubicBezTo>
                <a:cubicBezTo>
                  <a:pt x="440" y="936"/>
                  <a:pt x="416" y="920"/>
                  <a:pt x="336" y="912"/>
                </a:cubicBezTo>
                <a:cubicBezTo>
                  <a:pt x="256" y="904"/>
                  <a:pt x="128" y="908"/>
                  <a:pt x="0" y="912"/>
                </a:cubicBezTo>
              </a:path>
            </a:pathLst>
          </a:custGeom>
          <a:noFill/>
          <a:ln w="57150" cmpd="sng">
            <a:solidFill>
              <a:schemeClr val="tx1"/>
            </a:solidFill>
            <a:round/>
            <a:headEnd/>
            <a:tailEnd/>
          </a:ln>
          <a:effectLst/>
        </p:spPr>
        <p:txBody>
          <a:bodyPr/>
          <a:lstStyle/>
          <a:p>
            <a:endParaRPr lang="vi-VN"/>
          </a:p>
        </p:txBody>
      </p:sp>
      <p:pic>
        <p:nvPicPr>
          <p:cNvPr id="94277" name="Picture 69"/>
          <p:cNvPicPr>
            <a:picLocks noChangeAspect="1" noChangeArrowheads="1"/>
          </p:cNvPicPr>
          <p:nvPr/>
        </p:nvPicPr>
        <p:blipFill>
          <a:blip r:embed="rId7"/>
          <a:srcRect/>
          <a:stretch>
            <a:fillRect/>
          </a:stretch>
        </p:blipFill>
        <p:spPr bwMode="auto">
          <a:xfrm>
            <a:off x="5791200" y="4343400"/>
            <a:ext cx="1371600" cy="847725"/>
          </a:xfrm>
          <a:prstGeom prst="rect">
            <a:avLst/>
          </a:prstGeom>
          <a:noFill/>
        </p:spPr>
      </p:pic>
      <p:sp>
        <p:nvSpPr>
          <p:cNvPr id="94283" name="Freeform 75"/>
          <p:cNvSpPr>
            <a:spLocks/>
          </p:cNvSpPr>
          <p:nvPr/>
        </p:nvSpPr>
        <p:spPr bwMode="auto">
          <a:xfrm>
            <a:off x="4198938" y="4821238"/>
            <a:ext cx="4262437" cy="1824037"/>
          </a:xfrm>
          <a:custGeom>
            <a:avLst/>
            <a:gdLst/>
            <a:ahLst/>
            <a:cxnLst>
              <a:cxn ang="0">
                <a:pos x="1488" y="0"/>
              </a:cxn>
              <a:cxn ang="0">
                <a:pos x="1872" y="48"/>
              </a:cxn>
              <a:cxn ang="0">
                <a:pos x="2064" y="48"/>
              </a:cxn>
              <a:cxn ang="0">
                <a:pos x="2208" y="288"/>
              </a:cxn>
              <a:cxn ang="0">
                <a:pos x="2064" y="432"/>
              </a:cxn>
              <a:cxn ang="0">
                <a:pos x="2016" y="720"/>
              </a:cxn>
              <a:cxn ang="0">
                <a:pos x="2064" y="960"/>
              </a:cxn>
              <a:cxn ang="0">
                <a:pos x="2016" y="1152"/>
              </a:cxn>
              <a:cxn ang="0">
                <a:pos x="1728" y="1248"/>
              </a:cxn>
              <a:cxn ang="0">
                <a:pos x="1296" y="1296"/>
              </a:cxn>
              <a:cxn ang="0">
                <a:pos x="1056" y="1344"/>
              </a:cxn>
              <a:cxn ang="0">
                <a:pos x="768" y="1200"/>
              </a:cxn>
              <a:cxn ang="0">
                <a:pos x="576" y="1056"/>
              </a:cxn>
              <a:cxn ang="0">
                <a:pos x="480" y="960"/>
              </a:cxn>
              <a:cxn ang="0">
                <a:pos x="336" y="912"/>
              </a:cxn>
              <a:cxn ang="0">
                <a:pos x="0" y="912"/>
              </a:cxn>
            </a:cxnLst>
            <a:rect l="0" t="0" r="r" b="b"/>
            <a:pathLst>
              <a:path w="2208" h="1360">
                <a:moveTo>
                  <a:pt x="1488" y="0"/>
                </a:moveTo>
                <a:cubicBezTo>
                  <a:pt x="1632" y="20"/>
                  <a:pt x="1776" y="40"/>
                  <a:pt x="1872" y="48"/>
                </a:cubicBezTo>
                <a:cubicBezTo>
                  <a:pt x="1968" y="56"/>
                  <a:pt x="2008" y="8"/>
                  <a:pt x="2064" y="48"/>
                </a:cubicBezTo>
                <a:cubicBezTo>
                  <a:pt x="2120" y="88"/>
                  <a:pt x="2208" y="224"/>
                  <a:pt x="2208" y="288"/>
                </a:cubicBezTo>
                <a:cubicBezTo>
                  <a:pt x="2208" y="352"/>
                  <a:pt x="2096" y="360"/>
                  <a:pt x="2064" y="432"/>
                </a:cubicBezTo>
                <a:cubicBezTo>
                  <a:pt x="2032" y="504"/>
                  <a:pt x="2016" y="632"/>
                  <a:pt x="2016" y="720"/>
                </a:cubicBezTo>
                <a:cubicBezTo>
                  <a:pt x="2016" y="808"/>
                  <a:pt x="2064" y="888"/>
                  <a:pt x="2064" y="960"/>
                </a:cubicBezTo>
                <a:cubicBezTo>
                  <a:pt x="2064" y="1032"/>
                  <a:pt x="2072" y="1104"/>
                  <a:pt x="2016" y="1152"/>
                </a:cubicBezTo>
                <a:cubicBezTo>
                  <a:pt x="1960" y="1200"/>
                  <a:pt x="1848" y="1224"/>
                  <a:pt x="1728" y="1248"/>
                </a:cubicBezTo>
                <a:cubicBezTo>
                  <a:pt x="1608" y="1272"/>
                  <a:pt x="1408" y="1280"/>
                  <a:pt x="1296" y="1296"/>
                </a:cubicBezTo>
                <a:cubicBezTo>
                  <a:pt x="1184" y="1312"/>
                  <a:pt x="1144" y="1360"/>
                  <a:pt x="1056" y="1344"/>
                </a:cubicBezTo>
                <a:cubicBezTo>
                  <a:pt x="968" y="1328"/>
                  <a:pt x="848" y="1248"/>
                  <a:pt x="768" y="1200"/>
                </a:cubicBezTo>
                <a:cubicBezTo>
                  <a:pt x="688" y="1152"/>
                  <a:pt x="624" y="1096"/>
                  <a:pt x="576" y="1056"/>
                </a:cubicBezTo>
                <a:cubicBezTo>
                  <a:pt x="528" y="1016"/>
                  <a:pt x="520" y="984"/>
                  <a:pt x="480" y="960"/>
                </a:cubicBezTo>
                <a:cubicBezTo>
                  <a:pt x="440" y="936"/>
                  <a:pt x="416" y="920"/>
                  <a:pt x="336" y="912"/>
                </a:cubicBezTo>
                <a:cubicBezTo>
                  <a:pt x="256" y="904"/>
                  <a:pt x="128" y="908"/>
                  <a:pt x="0" y="912"/>
                </a:cubicBezTo>
              </a:path>
            </a:pathLst>
          </a:custGeom>
          <a:noFill/>
          <a:ln w="57150" cmpd="sng">
            <a:solidFill>
              <a:srgbClr val="FF3300"/>
            </a:solidFill>
            <a:round/>
            <a:headEnd/>
            <a:tailEnd/>
          </a:ln>
          <a:effectLst/>
        </p:spPr>
        <p:txBody>
          <a:bodyPr/>
          <a:lstStyle/>
          <a:p>
            <a:endParaRPr lang="vi-VN"/>
          </a:p>
        </p:txBody>
      </p:sp>
      <p:sp>
        <p:nvSpPr>
          <p:cNvPr id="94288" name="Oval 80"/>
          <p:cNvSpPr>
            <a:spLocks noChangeArrowheads="1"/>
          </p:cNvSpPr>
          <p:nvPr/>
        </p:nvSpPr>
        <p:spPr bwMode="auto">
          <a:xfrm>
            <a:off x="1130300" y="269875"/>
            <a:ext cx="1123950" cy="9906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endParaRPr lang="vi-VN"/>
          </a:p>
        </p:txBody>
      </p:sp>
      <p:sp>
        <p:nvSpPr>
          <p:cNvPr id="94289" name="AutoShape 81"/>
          <p:cNvSpPr>
            <a:spLocks noChangeArrowheads="1"/>
          </p:cNvSpPr>
          <p:nvPr/>
        </p:nvSpPr>
        <p:spPr bwMode="auto">
          <a:xfrm>
            <a:off x="1130300" y="269875"/>
            <a:ext cx="1123950" cy="9906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sp>
        <p:nvSpPr>
          <p:cNvPr id="94290" name="AutoShape 82"/>
          <p:cNvSpPr>
            <a:spLocks noChangeArrowheads="1"/>
          </p:cNvSpPr>
          <p:nvPr/>
        </p:nvSpPr>
        <p:spPr bwMode="auto">
          <a:xfrm>
            <a:off x="1130300" y="269875"/>
            <a:ext cx="1123950" cy="990600"/>
          </a:xfrm>
          <a:prstGeom prst="flowChartSummingJunction">
            <a:avLst/>
          </a:prstGeom>
          <a:solidFill>
            <a:schemeClr val="bg1"/>
          </a:solidFill>
          <a:ln w="9525">
            <a:solidFill>
              <a:schemeClr val="tx1"/>
            </a:solidFill>
            <a:round/>
            <a:headEnd/>
            <a:tailEnd/>
          </a:ln>
          <a:effectLst/>
        </p:spPr>
        <p:txBody>
          <a:bodyPr wrap="none" anchor="ctr"/>
          <a:lstStyle/>
          <a:p>
            <a:endParaRPr lang="vi-VN"/>
          </a:p>
        </p:txBody>
      </p:sp>
      <p:pic>
        <p:nvPicPr>
          <p:cNvPr id="94301" name="Picture 93"/>
          <p:cNvPicPr>
            <a:picLocks noChangeAspect="1" noChangeArrowheads="1"/>
          </p:cNvPicPr>
          <p:nvPr/>
        </p:nvPicPr>
        <p:blipFill>
          <a:blip r:embed="rId8"/>
          <a:srcRect/>
          <a:stretch>
            <a:fillRect/>
          </a:stretch>
        </p:blipFill>
        <p:spPr bwMode="auto">
          <a:xfrm>
            <a:off x="5791200" y="4495800"/>
            <a:ext cx="1371600" cy="609600"/>
          </a:xfrm>
          <a:prstGeom prst="rect">
            <a:avLst/>
          </a:prstGeom>
          <a:noFill/>
        </p:spPr>
      </p:pic>
      <p:grpSp>
        <p:nvGrpSpPr>
          <p:cNvPr id="94302" name="Group 94"/>
          <p:cNvGrpSpPr>
            <a:grpSpLocks/>
          </p:cNvGrpSpPr>
          <p:nvPr/>
        </p:nvGrpSpPr>
        <p:grpSpPr bwMode="auto">
          <a:xfrm>
            <a:off x="2286000" y="5694363"/>
            <a:ext cx="1981200" cy="685800"/>
            <a:chOff x="1103" y="3312"/>
            <a:chExt cx="1524" cy="612"/>
          </a:xfrm>
        </p:grpSpPr>
        <p:sp>
          <p:nvSpPr>
            <p:cNvPr id="94303" name="Line 95"/>
            <p:cNvSpPr>
              <a:spLocks noChangeShapeType="1"/>
            </p:cNvSpPr>
            <p:nvPr/>
          </p:nvSpPr>
          <p:spPr bwMode="auto">
            <a:xfrm rot="10800000">
              <a:off x="2627" y="3487"/>
              <a:ext cx="0" cy="262"/>
            </a:xfrm>
            <a:prstGeom prst="line">
              <a:avLst/>
            </a:prstGeom>
            <a:noFill/>
            <a:ln w="114300">
              <a:solidFill>
                <a:schemeClr val="tx1"/>
              </a:solidFill>
              <a:round/>
              <a:headEnd/>
              <a:tailEnd/>
            </a:ln>
            <a:effectLst/>
          </p:spPr>
          <p:txBody>
            <a:bodyPr/>
            <a:lstStyle/>
            <a:p>
              <a:endParaRPr lang="vi-VN"/>
            </a:p>
          </p:txBody>
        </p:sp>
        <p:sp>
          <p:nvSpPr>
            <p:cNvPr id="94304" name="Rectangle 96"/>
            <p:cNvSpPr>
              <a:spLocks noChangeArrowheads="1"/>
            </p:cNvSpPr>
            <p:nvPr/>
          </p:nvSpPr>
          <p:spPr bwMode="auto">
            <a:xfrm rot="10800000">
              <a:off x="1103" y="3312"/>
              <a:ext cx="1487" cy="612"/>
            </a:xfrm>
            <a:prstGeom prst="rect">
              <a:avLst/>
            </a:prstGeom>
            <a:gradFill rotWithShape="1">
              <a:gsLst>
                <a:gs pos="0">
                  <a:srgbClr val="CB0D1F">
                    <a:gamma/>
                    <a:shade val="46275"/>
                    <a:invGamma/>
                  </a:srgbClr>
                </a:gs>
                <a:gs pos="50000">
                  <a:srgbClr val="CB0D1F"/>
                </a:gs>
                <a:gs pos="100000">
                  <a:srgbClr val="CB0D1F">
                    <a:gamma/>
                    <a:shade val="46275"/>
                    <a:invGamma/>
                  </a:srgbClr>
                </a:gs>
              </a:gsLst>
              <a:lin ang="5400000" scaled="1"/>
            </a:gradFill>
            <a:ln w="9525">
              <a:solidFill>
                <a:schemeClr val="tx1"/>
              </a:solidFill>
              <a:miter lim="800000"/>
              <a:headEnd/>
              <a:tailEnd/>
            </a:ln>
            <a:effectLst/>
          </p:spPr>
          <p:txBody>
            <a:bodyPr rot="10800000" wrap="none" anchor="ctr"/>
            <a:lstStyle/>
            <a:p>
              <a:pPr algn="ctr"/>
              <a:endParaRPr lang="vi-VN" sz="1800">
                <a:latin typeface="Arial" charset="0"/>
              </a:endParaRPr>
            </a:p>
          </p:txBody>
        </p:sp>
        <p:sp>
          <p:nvSpPr>
            <p:cNvPr id="94305" name="Line 97"/>
            <p:cNvSpPr>
              <a:spLocks noChangeShapeType="1"/>
            </p:cNvSpPr>
            <p:nvPr/>
          </p:nvSpPr>
          <p:spPr bwMode="auto">
            <a:xfrm rot="10800000">
              <a:off x="2333" y="3508"/>
              <a:ext cx="0" cy="175"/>
            </a:xfrm>
            <a:prstGeom prst="line">
              <a:avLst/>
            </a:prstGeom>
            <a:noFill/>
            <a:ln w="57150">
              <a:solidFill>
                <a:schemeClr val="tx1"/>
              </a:solidFill>
              <a:round/>
              <a:headEnd/>
              <a:tailEnd/>
            </a:ln>
            <a:effectLst/>
          </p:spPr>
          <p:txBody>
            <a:bodyPr/>
            <a:lstStyle/>
            <a:p>
              <a:endParaRPr lang="vi-VN"/>
            </a:p>
          </p:txBody>
        </p:sp>
        <p:sp>
          <p:nvSpPr>
            <p:cNvPr id="94306" name="Line 98"/>
            <p:cNvSpPr>
              <a:spLocks noChangeShapeType="1"/>
            </p:cNvSpPr>
            <p:nvPr/>
          </p:nvSpPr>
          <p:spPr bwMode="auto">
            <a:xfrm rot="10800000">
              <a:off x="2220" y="3596"/>
              <a:ext cx="226" cy="0"/>
            </a:xfrm>
            <a:prstGeom prst="line">
              <a:avLst/>
            </a:prstGeom>
            <a:noFill/>
            <a:ln w="57150">
              <a:solidFill>
                <a:schemeClr val="tx1"/>
              </a:solidFill>
              <a:round/>
              <a:headEnd/>
              <a:tailEnd/>
            </a:ln>
            <a:effectLst/>
          </p:spPr>
          <p:txBody>
            <a:bodyPr/>
            <a:lstStyle/>
            <a:p>
              <a:endParaRPr lang="vi-VN"/>
            </a:p>
          </p:txBody>
        </p:sp>
        <p:sp>
          <p:nvSpPr>
            <p:cNvPr id="94307" name="Line 99"/>
            <p:cNvSpPr>
              <a:spLocks noChangeShapeType="1"/>
            </p:cNvSpPr>
            <p:nvPr/>
          </p:nvSpPr>
          <p:spPr bwMode="auto">
            <a:xfrm rot="10800000">
              <a:off x="1232" y="3596"/>
              <a:ext cx="227" cy="0"/>
            </a:xfrm>
            <a:prstGeom prst="line">
              <a:avLst/>
            </a:prstGeom>
            <a:noFill/>
            <a:ln w="57150">
              <a:solidFill>
                <a:schemeClr val="tx1"/>
              </a:solidFill>
              <a:round/>
              <a:headEnd/>
              <a:tailEnd/>
            </a:ln>
            <a:effectLst/>
          </p:spPr>
          <p:txBody>
            <a:bodyPr/>
            <a:lstStyle/>
            <a:p>
              <a:endParaRPr lang="vi-VN"/>
            </a:p>
          </p:txBody>
        </p:sp>
      </p:grpSp>
      <p:sp>
        <p:nvSpPr>
          <p:cNvPr id="94338" name="Freeform 130"/>
          <p:cNvSpPr>
            <a:spLocks/>
          </p:cNvSpPr>
          <p:nvPr/>
        </p:nvSpPr>
        <p:spPr bwMode="auto">
          <a:xfrm>
            <a:off x="4195763" y="4821238"/>
            <a:ext cx="4262437" cy="1824037"/>
          </a:xfrm>
          <a:custGeom>
            <a:avLst/>
            <a:gdLst/>
            <a:ahLst/>
            <a:cxnLst>
              <a:cxn ang="0">
                <a:pos x="1488" y="0"/>
              </a:cxn>
              <a:cxn ang="0">
                <a:pos x="1872" y="48"/>
              </a:cxn>
              <a:cxn ang="0">
                <a:pos x="2064" y="48"/>
              </a:cxn>
              <a:cxn ang="0">
                <a:pos x="2208" y="288"/>
              </a:cxn>
              <a:cxn ang="0">
                <a:pos x="2064" y="432"/>
              </a:cxn>
              <a:cxn ang="0">
                <a:pos x="2016" y="720"/>
              </a:cxn>
              <a:cxn ang="0">
                <a:pos x="2064" y="960"/>
              </a:cxn>
              <a:cxn ang="0">
                <a:pos x="2016" y="1152"/>
              </a:cxn>
              <a:cxn ang="0">
                <a:pos x="1728" y="1248"/>
              </a:cxn>
              <a:cxn ang="0">
                <a:pos x="1296" y="1296"/>
              </a:cxn>
              <a:cxn ang="0">
                <a:pos x="1056" y="1344"/>
              </a:cxn>
              <a:cxn ang="0">
                <a:pos x="768" y="1200"/>
              </a:cxn>
              <a:cxn ang="0">
                <a:pos x="576" y="1056"/>
              </a:cxn>
              <a:cxn ang="0">
                <a:pos x="480" y="960"/>
              </a:cxn>
              <a:cxn ang="0">
                <a:pos x="336" y="912"/>
              </a:cxn>
              <a:cxn ang="0">
                <a:pos x="0" y="912"/>
              </a:cxn>
            </a:cxnLst>
            <a:rect l="0" t="0" r="r" b="b"/>
            <a:pathLst>
              <a:path w="2208" h="1360">
                <a:moveTo>
                  <a:pt x="1488" y="0"/>
                </a:moveTo>
                <a:cubicBezTo>
                  <a:pt x="1632" y="20"/>
                  <a:pt x="1776" y="40"/>
                  <a:pt x="1872" y="48"/>
                </a:cubicBezTo>
                <a:cubicBezTo>
                  <a:pt x="1968" y="56"/>
                  <a:pt x="2008" y="8"/>
                  <a:pt x="2064" y="48"/>
                </a:cubicBezTo>
                <a:cubicBezTo>
                  <a:pt x="2120" y="88"/>
                  <a:pt x="2208" y="224"/>
                  <a:pt x="2208" y="288"/>
                </a:cubicBezTo>
                <a:cubicBezTo>
                  <a:pt x="2208" y="352"/>
                  <a:pt x="2096" y="360"/>
                  <a:pt x="2064" y="432"/>
                </a:cubicBezTo>
                <a:cubicBezTo>
                  <a:pt x="2032" y="504"/>
                  <a:pt x="2016" y="632"/>
                  <a:pt x="2016" y="720"/>
                </a:cubicBezTo>
                <a:cubicBezTo>
                  <a:pt x="2016" y="808"/>
                  <a:pt x="2064" y="888"/>
                  <a:pt x="2064" y="960"/>
                </a:cubicBezTo>
                <a:cubicBezTo>
                  <a:pt x="2064" y="1032"/>
                  <a:pt x="2072" y="1104"/>
                  <a:pt x="2016" y="1152"/>
                </a:cubicBezTo>
                <a:cubicBezTo>
                  <a:pt x="1960" y="1200"/>
                  <a:pt x="1848" y="1224"/>
                  <a:pt x="1728" y="1248"/>
                </a:cubicBezTo>
                <a:cubicBezTo>
                  <a:pt x="1608" y="1272"/>
                  <a:pt x="1408" y="1280"/>
                  <a:pt x="1296" y="1296"/>
                </a:cubicBezTo>
                <a:cubicBezTo>
                  <a:pt x="1184" y="1312"/>
                  <a:pt x="1144" y="1360"/>
                  <a:pt x="1056" y="1344"/>
                </a:cubicBezTo>
                <a:cubicBezTo>
                  <a:pt x="968" y="1328"/>
                  <a:pt x="848" y="1248"/>
                  <a:pt x="768" y="1200"/>
                </a:cubicBezTo>
                <a:cubicBezTo>
                  <a:pt x="688" y="1152"/>
                  <a:pt x="624" y="1096"/>
                  <a:pt x="576" y="1056"/>
                </a:cubicBezTo>
                <a:cubicBezTo>
                  <a:pt x="528" y="1016"/>
                  <a:pt x="520" y="984"/>
                  <a:pt x="480" y="960"/>
                </a:cubicBezTo>
                <a:cubicBezTo>
                  <a:pt x="440" y="936"/>
                  <a:pt x="416" y="920"/>
                  <a:pt x="336" y="912"/>
                </a:cubicBezTo>
                <a:cubicBezTo>
                  <a:pt x="256" y="904"/>
                  <a:pt x="128" y="908"/>
                  <a:pt x="0" y="912"/>
                </a:cubicBezTo>
              </a:path>
            </a:pathLst>
          </a:custGeom>
          <a:noFill/>
          <a:ln w="57150" cmpd="sng">
            <a:solidFill>
              <a:srgbClr val="FF3300"/>
            </a:solidFill>
            <a:round/>
            <a:headEnd/>
            <a:tailEnd/>
          </a:ln>
          <a:effectLst/>
        </p:spPr>
        <p:txBody>
          <a:bodyPr/>
          <a:lstStyle/>
          <a:p>
            <a:endParaRPr lang="vi-VN"/>
          </a:p>
        </p:txBody>
      </p:sp>
      <p:sp>
        <p:nvSpPr>
          <p:cNvPr id="94349" name="Oval 141"/>
          <p:cNvSpPr>
            <a:spLocks noChangeArrowheads="1"/>
          </p:cNvSpPr>
          <p:nvPr/>
        </p:nvSpPr>
        <p:spPr bwMode="auto">
          <a:xfrm>
            <a:off x="1130300" y="269875"/>
            <a:ext cx="1123950" cy="9906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endParaRPr lang="vi-VN"/>
          </a:p>
        </p:txBody>
      </p:sp>
      <p:sp>
        <p:nvSpPr>
          <p:cNvPr id="94350" name="AutoShape 142"/>
          <p:cNvSpPr>
            <a:spLocks noChangeArrowheads="1"/>
          </p:cNvSpPr>
          <p:nvPr/>
        </p:nvSpPr>
        <p:spPr bwMode="auto">
          <a:xfrm>
            <a:off x="1130300" y="269875"/>
            <a:ext cx="1123950" cy="9906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sp>
        <p:nvSpPr>
          <p:cNvPr id="94351" name="AutoShape 143"/>
          <p:cNvSpPr>
            <a:spLocks noChangeArrowheads="1"/>
          </p:cNvSpPr>
          <p:nvPr/>
        </p:nvSpPr>
        <p:spPr bwMode="auto">
          <a:xfrm>
            <a:off x="1130300" y="269875"/>
            <a:ext cx="1123950" cy="990600"/>
          </a:xfrm>
          <a:prstGeom prst="flowChartSummingJunction">
            <a:avLst/>
          </a:prstGeom>
          <a:solidFill>
            <a:schemeClr val="bg1"/>
          </a:solidFill>
          <a:ln w="9525">
            <a:solidFill>
              <a:schemeClr val="tx1"/>
            </a:solidFill>
            <a:round/>
            <a:headEnd/>
            <a:tailEnd/>
          </a:ln>
          <a:effectLst/>
        </p:spPr>
        <p:txBody>
          <a:bodyPr wrap="none" anchor="ctr"/>
          <a:lstStyle/>
          <a:p>
            <a:endParaRPr lang="vi-VN"/>
          </a:p>
        </p:txBody>
      </p:sp>
      <p:sp>
        <p:nvSpPr>
          <p:cNvPr id="94352" name="Oval 144"/>
          <p:cNvSpPr>
            <a:spLocks noChangeArrowheads="1"/>
          </p:cNvSpPr>
          <p:nvPr/>
        </p:nvSpPr>
        <p:spPr bwMode="auto">
          <a:xfrm>
            <a:off x="1130300" y="269875"/>
            <a:ext cx="1123950" cy="9906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endParaRPr lang="vi-VN"/>
          </a:p>
        </p:txBody>
      </p:sp>
      <p:sp>
        <p:nvSpPr>
          <p:cNvPr id="94353" name="AutoShape 145"/>
          <p:cNvSpPr>
            <a:spLocks noChangeArrowheads="1"/>
          </p:cNvSpPr>
          <p:nvPr/>
        </p:nvSpPr>
        <p:spPr bwMode="auto">
          <a:xfrm>
            <a:off x="1130300" y="269875"/>
            <a:ext cx="1123950" cy="9906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sp>
        <p:nvSpPr>
          <p:cNvPr id="94354" name="AutoShape 146"/>
          <p:cNvSpPr>
            <a:spLocks noChangeArrowheads="1"/>
          </p:cNvSpPr>
          <p:nvPr/>
        </p:nvSpPr>
        <p:spPr bwMode="auto">
          <a:xfrm>
            <a:off x="1130300" y="269875"/>
            <a:ext cx="1123950" cy="990600"/>
          </a:xfrm>
          <a:prstGeom prst="flowChartSummingJunction">
            <a:avLst/>
          </a:prstGeom>
          <a:solidFill>
            <a:schemeClr val="bg1"/>
          </a:solidFill>
          <a:ln w="9525">
            <a:solidFill>
              <a:schemeClr val="tx1"/>
            </a:solidFill>
            <a:round/>
            <a:headEnd/>
            <a:tailEnd/>
          </a:ln>
          <a:effectLst/>
        </p:spPr>
        <p:txBody>
          <a:bodyPr wrap="none" anchor="ctr"/>
          <a:lstStyle/>
          <a:p>
            <a:endParaRPr lang="vi-VN"/>
          </a:p>
        </p:txBody>
      </p:sp>
      <p:sp>
        <p:nvSpPr>
          <p:cNvPr id="94355" name="Oval 147"/>
          <p:cNvSpPr>
            <a:spLocks noChangeArrowheads="1"/>
          </p:cNvSpPr>
          <p:nvPr/>
        </p:nvSpPr>
        <p:spPr bwMode="auto">
          <a:xfrm>
            <a:off x="1130300" y="269875"/>
            <a:ext cx="1123950" cy="9906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endParaRPr lang="vi-VN"/>
          </a:p>
        </p:txBody>
      </p:sp>
      <p:sp>
        <p:nvSpPr>
          <p:cNvPr id="94356" name="AutoShape 148"/>
          <p:cNvSpPr>
            <a:spLocks noChangeArrowheads="1"/>
          </p:cNvSpPr>
          <p:nvPr/>
        </p:nvSpPr>
        <p:spPr bwMode="auto">
          <a:xfrm>
            <a:off x="1122363" y="269875"/>
            <a:ext cx="1123950" cy="9906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sp>
        <p:nvSpPr>
          <p:cNvPr id="94357" name="AutoShape 149"/>
          <p:cNvSpPr>
            <a:spLocks noChangeArrowheads="1"/>
          </p:cNvSpPr>
          <p:nvPr/>
        </p:nvSpPr>
        <p:spPr bwMode="auto">
          <a:xfrm>
            <a:off x="1122363" y="269875"/>
            <a:ext cx="1123950" cy="990600"/>
          </a:xfrm>
          <a:prstGeom prst="flowChartSummingJunction">
            <a:avLst/>
          </a:prstGeom>
          <a:solidFill>
            <a:schemeClr val="bg1"/>
          </a:solidFill>
          <a:ln w="9525">
            <a:solidFill>
              <a:schemeClr val="tx1"/>
            </a:solidFill>
            <a:round/>
            <a:headEnd/>
            <a:tailEnd/>
          </a:ln>
          <a:effectLst/>
        </p:spPr>
        <p:txBody>
          <a:bodyPr wrap="none" anchor="ctr"/>
          <a:lstStyle/>
          <a:p>
            <a:endParaRPr lang="vi-VN"/>
          </a:p>
        </p:txBody>
      </p:sp>
      <p:grpSp>
        <p:nvGrpSpPr>
          <p:cNvPr id="94367" name="Group 159"/>
          <p:cNvGrpSpPr>
            <a:grpSpLocks/>
          </p:cNvGrpSpPr>
          <p:nvPr/>
        </p:nvGrpSpPr>
        <p:grpSpPr bwMode="auto">
          <a:xfrm>
            <a:off x="4868863" y="1135063"/>
            <a:ext cx="304800" cy="304800"/>
            <a:chOff x="1440" y="2666"/>
            <a:chExt cx="240" cy="240"/>
          </a:xfrm>
        </p:grpSpPr>
        <p:sp>
          <p:nvSpPr>
            <p:cNvPr id="94368" name="Line 160"/>
            <p:cNvSpPr>
              <a:spLocks noChangeShapeType="1"/>
            </p:cNvSpPr>
            <p:nvPr/>
          </p:nvSpPr>
          <p:spPr bwMode="auto">
            <a:xfrm>
              <a:off x="1440" y="2784"/>
              <a:ext cx="240" cy="0"/>
            </a:xfrm>
            <a:prstGeom prst="line">
              <a:avLst/>
            </a:prstGeom>
            <a:noFill/>
            <a:ln w="57150">
              <a:solidFill>
                <a:schemeClr val="tx1"/>
              </a:solidFill>
              <a:round/>
              <a:headEnd/>
              <a:tailEnd/>
            </a:ln>
            <a:effectLst/>
          </p:spPr>
          <p:txBody>
            <a:bodyPr/>
            <a:lstStyle/>
            <a:p>
              <a:endParaRPr lang="vi-VN"/>
            </a:p>
          </p:txBody>
        </p:sp>
        <p:sp>
          <p:nvSpPr>
            <p:cNvPr id="94369" name="Line 161"/>
            <p:cNvSpPr>
              <a:spLocks noChangeShapeType="1"/>
            </p:cNvSpPr>
            <p:nvPr/>
          </p:nvSpPr>
          <p:spPr bwMode="auto">
            <a:xfrm>
              <a:off x="1562" y="2666"/>
              <a:ext cx="0" cy="240"/>
            </a:xfrm>
            <a:prstGeom prst="line">
              <a:avLst/>
            </a:prstGeom>
            <a:noFill/>
            <a:ln w="38100">
              <a:solidFill>
                <a:schemeClr val="tx1"/>
              </a:solidFill>
              <a:round/>
              <a:headEnd/>
              <a:tailEnd/>
            </a:ln>
            <a:effectLst/>
          </p:spPr>
          <p:txBody>
            <a:bodyPr/>
            <a:lstStyle/>
            <a:p>
              <a:endParaRPr lang="vi-VN"/>
            </a:p>
          </p:txBody>
        </p:sp>
      </p:grpSp>
      <p:sp>
        <p:nvSpPr>
          <p:cNvPr id="94375" name="Freeform 167"/>
          <p:cNvSpPr>
            <a:spLocks/>
          </p:cNvSpPr>
          <p:nvPr/>
        </p:nvSpPr>
        <p:spPr bwMode="auto">
          <a:xfrm flipV="1">
            <a:off x="2520950" y="1676400"/>
            <a:ext cx="1212850" cy="174625"/>
          </a:xfrm>
          <a:custGeom>
            <a:avLst/>
            <a:gdLst/>
            <a:ahLst/>
            <a:cxnLst>
              <a:cxn ang="0">
                <a:pos x="0" y="8"/>
              </a:cxn>
              <a:cxn ang="0">
                <a:pos x="144" y="56"/>
              </a:cxn>
              <a:cxn ang="0">
                <a:pos x="144" y="344"/>
              </a:cxn>
              <a:cxn ang="0">
                <a:pos x="384" y="440"/>
              </a:cxn>
            </a:cxnLst>
            <a:rect l="0" t="0" r="r" b="b"/>
            <a:pathLst>
              <a:path w="384" h="440">
                <a:moveTo>
                  <a:pt x="0" y="8"/>
                </a:moveTo>
                <a:cubicBezTo>
                  <a:pt x="60" y="4"/>
                  <a:pt x="120" y="0"/>
                  <a:pt x="144" y="56"/>
                </a:cubicBezTo>
                <a:cubicBezTo>
                  <a:pt x="168" y="112"/>
                  <a:pt x="104" y="280"/>
                  <a:pt x="144" y="344"/>
                </a:cubicBezTo>
                <a:cubicBezTo>
                  <a:pt x="184" y="408"/>
                  <a:pt x="284" y="424"/>
                  <a:pt x="384" y="440"/>
                </a:cubicBezTo>
              </a:path>
            </a:pathLst>
          </a:custGeom>
          <a:noFill/>
          <a:ln w="57150" cmpd="sng">
            <a:solidFill>
              <a:schemeClr val="tx1"/>
            </a:solidFill>
            <a:round/>
            <a:headEnd/>
            <a:tailEnd/>
          </a:ln>
          <a:effectLst/>
        </p:spPr>
        <p:txBody>
          <a:bodyPr/>
          <a:lstStyle/>
          <a:p>
            <a:endParaRPr lang="vi-VN"/>
          </a:p>
        </p:txBody>
      </p:sp>
      <p:sp>
        <p:nvSpPr>
          <p:cNvPr id="94376" name="Freeform 168"/>
          <p:cNvSpPr>
            <a:spLocks/>
          </p:cNvSpPr>
          <p:nvPr/>
        </p:nvSpPr>
        <p:spPr bwMode="auto">
          <a:xfrm flipV="1">
            <a:off x="2514600" y="1668463"/>
            <a:ext cx="1212850" cy="174625"/>
          </a:xfrm>
          <a:custGeom>
            <a:avLst/>
            <a:gdLst/>
            <a:ahLst/>
            <a:cxnLst>
              <a:cxn ang="0">
                <a:pos x="0" y="8"/>
              </a:cxn>
              <a:cxn ang="0">
                <a:pos x="144" y="56"/>
              </a:cxn>
              <a:cxn ang="0">
                <a:pos x="144" y="344"/>
              </a:cxn>
              <a:cxn ang="0">
                <a:pos x="384" y="440"/>
              </a:cxn>
            </a:cxnLst>
            <a:rect l="0" t="0" r="r" b="b"/>
            <a:pathLst>
              <a:path w="384" h="440">
                <a:moveTo>
                  <a:pt x="0" y="8"/>
                </a:moveTo>
                <a:cubicBezTo>
                  <a:pt x="60" y="4"/>
                  <a:pt x="120" y="0"/>
                  <a:pt x="144" y="56"/>
                </a:cubicBezTo>
                <a:cubicBezTo>
                  <a:pt x="168" y="112"/>
                  <a:pt x="104" y="280"/>
                  <a:pt x="144" y="344"/>
                </a:cubicBezTo>
                <a:cubicBezTo>
                  <a:pt x="184" y="408"/>
                  <a:pt x="284" y="424"/>
                  <a:pt x="384" y="440"/>
                </a:cubicBezTo>
              </a:path>
            </a:pathLst>
          </a:custGeom>
          <a:noFill/>
          <a:ln w="57150" cmpd="sng">
            <a:solidFill>
              <a:srgbClr val="FF0000"/>
            </a:solidFill>
            <a:round/>
            <a:headEnd/>
            <a:tailEnd/>
          </a:ln>
          <a:effectLst/>
        </p:spPr>
        <p:txBody>
          <a:bodyPr/>
          <a:lstStyle/>
          <a:p>
            <a:endParaRPr lang="vi-VN"/>
          </a:p>
        </p:txBody>
      </p:sp>
      <p:sp>
        <p:nvSpPr>
          <p:cNvPr id="94377" name="Freeform 169"/>
          <p:cNvSpPr>
            <a:spLocks/>
          </p:cNvSpPr>
          <p:nvPr/>
        </p:nvSpPr>
        <p:spPr bwMode="auto">
          <a:xfrm flipV="1">
            <a:off x="2514600" y="1654175"/>
            <a:ext cx="1212850" cy="174625"/>
          </a:xfrm>
          <a:custGeom>
            <a:avLst/>
            <a:gdLst/>
            <a:ahLst/>
            <a:cxnLst>
              <a:cxn ang="0">
                <a:pos x="0" y="8"/>
              </a:cxn>
              <a:cxn ang="0">
                <a:pos x="144" y="56"/>
              </a:cxn>
              <a:cxn ang="0">
                <a:pos x="144" y="344"/>
              </a:cxn>
              <a:cxn ang="0">
                <a:pos x="384" y="440"/>
              </a:cxn>
            </a:cxnLst>
            <a:rect l="0" t="0" r="r" b="b"/>
            <a:pathLst>
              <a:path w="384" h="440">
                <a:moveTo>
                  <a:pt x="0" y="8"/>
                </a:moveTo>
                <a:cubicBezTo>
                  <a:pt x="60" y="4"/>
                  <a:pt x="120" y="0"/>
                  <a:pt x="144" y="56"/>
                </a:cubicBezTo>
                <a:cubicBezTo>
                  <a:pt x="168" y="112"/>
                  <a:pt x="104" y="280"/>
                  <a:pt x="144" y="344"/>
                </a:cubicBezTo>
                <a:cubicBezTo>
                  <a:pt x="184" y="408"/>
                  <a:pt x="284" y="424"/>
                  <a:pt x="384" y="440"/>
                </a:cubicBezTo>
              </a:path>
            </a:pathLst>
          </a:custGeom>
          <a:noFill/>
          <a:ln w="57150" cmpd="sng">
            <a:solidFill>
              <a:srgbClr val="FF0000"/>
            </a:solidFill>
            <a:round/>
            <a:headEnd/>
            <a:tailEnd/>
          </a:ln>
          <a:effectLst/>
        </p:spPr>
        <p:txBody>
          <a:bodyPr/>
          <a:lstStyle/>
          <a:p>
            <a:endParaRPr lang="vi-VN"/>
          </a:p>
        </p:txBody>
      </p:sp>
      <p:sp>
        <p:nvSpPr>
          <p:cNvPr id="94379" name="Freeform 171"/>
          <p:cNvSpPr>
            <a:spLocks/>
          </p:cNvSpPr>
          <p:nvPr/>
        </p:nvSpPr>
        <p:spPr bwMode="auto">
          <a:xfrm>
            <a:off x="2438400" y="3022600"/>
            <a:ext cx="3429000" cy="2070100"/>
          </a:xfrm>
          <a:custGeom>
            <a:avLst/>
            <a:gdLst/>
            <a:ahLst/>
            <a:cxnLst>
              <a:cxn ang="0">
                <a:pos x="2160" y="1072"/>
              </a:cxn>
              <a:cxn ang="0">
                <a:pos x="1872" y="1120"/>
              </a:cxn>
              <a:cxn ang="0">
                <a:pos x="1152" y="1264"/>
              </a:cxn>
              <a:cxn ang="0">
                <a:pos x="720" y="1168"/>
              </a:cxn>
              <a:cxn ang="0">
                <a:pos x="384" y="448"/>
              </a:cxn>
              <a:cxn ang="0">
                <a:pos x="192" y="64"/>
              </a:cxn>
              <a:cxn ang="0">
                <a:pos x="0" y="64"/>
              </a:cxn>
            </a:cxnLst>
            <a:rect l="0" t="0" r="r" b="b"/>
            <a:pathLst>
              <a:path w="2160" h="1304">
                <a:moveTo>
                  <a:pt x="2160" y="1072"/>
                </a:moveTo>
                <a:cubicBezTo>
                  <a:pt x="2100" y="1080"/>
                  <a:pt x="2040" y="1088"/>
                  <a:pt x="1872" y="1120"/>
                </a:cubicBezTo>
                <a:cubicBezTo>
                  <a:pt x="1704" y="1152"/>
                  <a:pt x="1344" y="1256"/>
                  <a:pt x="1152" y="1264"/>
                </a:cubicBezTo>
                <a:cubicBezTo>
                  <a:pt x="960" y="1272"/>
                  <a:pt x="848" y="1304"/>
                  <a:pt x="720" y="1168"/>
                </a:cubicBezTo>
                <a:cubicBezTo>
                  <a:pt x="592" y="1032"/>
                  <a:pt x="472" y="632"/>
                  <a:pt x="384" y="448"/>
                </a:cubicBezTo>
                <a:cubicBezTo>
                  <a:pt x="296" y="264"/>
                  <a:pt x="256" y="128"/>
                  <a:pt x="192" y="64"/>
                </a:cubicBezTo>
                <a:cubicBezTo>
                  <a:pt x="128" y="0"/>
                  <a:pt x="64" y="32"/>
                  <a:pt x="0" y="64"/>
                </a:cubicBezTo>
              </a:path>
            </a:pathLst>
          </a:custGeom>
          <a:noFill/>
          <a:ln w="57150" cmpd="sng">
            <a:solidFill>
              <a:schemeClr val="tx1"/>
            </a:solidFill>
            <a:round/>
            <a:headEnd/>
            <a:tailEnd/>
          </a:ln>
          <a:effectLst/>
        </p:spPr>
        <p:txBody>
          <a:bodyPr/>
          <a:lstStyle/>
          <a:p>
            <a:endParaRPr lang="vi-VN"/>
          </a:p>
        </p:txBody>
      </p:sp>
      <p:sp>
        <p:nvSpPr>
          <p:cNvPr id="94380" name="Freeform 172"/>
          <p:cNvSpPr>
            <a:spLocks/>
          </p:cNvSpPr>
          <p:nvPr/>
        </p:nvSpPr>
        <p:spPr bwMode="auto">
          <a:xfrm>
            <a:off x="2438400" y="3027363"/>
            <a:ext cx="3429000" cy="2070100"/>
          </a:xfrm>
          <a:custGeom>
            <a:avLst/>
            <a:gdLst/>
            <a:ahLst/>
            <a:cxnLst>
              <a:cxn ang="0">
                <a:pos x="2160" y="1072"/>
              </a:cxn>
              <a:cxn ang="0">
                <a:pos x="1872" y="1120"/>
              </a:cxn>
              <a:cxn ang="0">
                <a:pos x="1152" y="1264"/>
              </a:cxn>
              <a:cxn ang="0">
                <a:pos x="720" y="1168"/>
              </a:cxn>
              <a:cxn ang="0">
                <a:pos x="384" y="448"/>
              </a:cxn>
              <a:cxn ang="0">
                <a:pos x="192" y="64"/>
              </a:cxn>
              <a:cxn ang="0">
                <a:pos x="0" y="64"/>
              </a:cxn>
            </a:cxnLst>
            <a:rect l="0" t="0" r="r" b="b"/>
            <a:pathLst>
              <a:path w="2160" h="1304">
                <a:moveTo>
                  <a:pt x="2160" y="1072"/>
                </a:moveTo>
                <a:cubicBezTo>
                  <a:pt x="2100" y="1080"/>
                  <a:pt x="2040" y="1088"/>
                  <a:pt x="1872" y="1120"/>
                </a:cubicBezTo>
                <a:cubicBezTo>
                  <a:pt x="1704" y="1152"/>
                  <a:pt x="1344" y="1256"/>
                  <a:pt x="1152" y="1264"/>
                </a:cubicBezTo>
                <a:cubicBezTo>
                  <a:pt x="960" y="1272"/>
                  <a:pt x="848" y="1304"/>
                  <a:pt x="720" y="1168"/>
                </a:cubicBezTo>
                <a:cubicBezTo>
                  <a:pt x="592" y="1032"/>
                  <a:pt x="472" y="632"/>
                  <a:pt x="384" y="448"/>
                </a:cubicBezTo>
                <a:cubicBezTo>
                  <a:pt x="296" y="264"/>
                  <a:pt x="256" y="128"/>
                  <a:pt x="192" y="64"/>
                </a:cubicBezTo>
                <a:cubicBezTo>
                  <a:pt x="128" y="0"/>
                  <a:pt x="64" y="32"/>
                  <a:pt x="0" y="64"/>
                </a:cubicBezTo>
              </a:path>
            </a:pathLst>
          </a:custGeom>
          <a:noFill/>
          <a:ln w="57150" cmpd="sng">
            <a:solidFill>
              <a:srgbClr val="FF0000"/>
            </a:solidFill>
            <a:round/>
            <a:headEnd/>
            <a:tailEnd/>
          </a:ln>
          <a:effectLst/>
        </p:spPr>
        <p:txBody>
          <a:bodyPr/>
          <a:lstStyle/>
          <a:p>
            <a:endParaRPr lang="vi-VN"/>
          </a:p>
        </p:txBody>
      </p:sp>
      <p:sp>
        <p:nvSpPr>
          <p:cNvPr id="94381" name="Freeform 173"/>
          <p:cNvSpPr>
            <a:spLocks/>
          </p:cNvSpPr>
          <p:nvPr/>
        </p:nvSpPr>
        <p:spPr bwMode="auto">
          <a:xfrm>
            <a:off x="2438400" y="3013075"/>
            <a:ext cx="3429000" cy="2070100"/>
          </a:xfrm>
          <a:custGeom>
            <a:avLst/>
            <a:gdLst/>
            <a:ahLst/>
            <a:cxnLst>
              <a:cxn ang="0">
                <a:pos x="2160" y="1072"/>
              </a:cxn>
              <a:cxn ang="0">
                <a:pos x="1872" y="1120"/>
              </a:cxn>
              <a:cxn ang="0">
                <a:pos x="1152" y="1264"/>
              </a:cxn>
              <a:cxn ang="0">
                <a:pos x="720" y="1168"/>
              </a:cxn>
              <a:cxn ang="0">
                <a:pos x="384" y="448"/>
              </a:cxn>
              <a:cxn ang="0">
                <a:pos x="192" y="64"/>
              </a:cxn>
              <a:cxn ang="0">
                <a:pos x="0" y="64"/>
              </a:cxn>
            </a:cxnLst>
            <a:rect l="0" t="0" r="r" b="b"/>
            <a:pathLst>
              <a:path w="2160" h="1304">
                <a:moveTo>
                  <a:pt x="2160" y="1072"/>
                </a:moveTo>
                <a:cubicBezTo>
                  <a:pt x="2100" y="1080"/>
                  <a:pt x="2040" y="1088"/>
                  <a:pt x="1872" y="1120"/>
                </a:cubicBezTo>
                <a:cubicBezTo>
                  <a:pt x="1704" y="1152"/>
                  <a:pt x="1344" y="1256"/>
                  <a:pt x="1152" y="1264"/>
                </a:cubicBezTo>
                <a:cubicBezTo>
                  <a:pt x="960" y="1272"/>
                  <a:pt x="848" y="1304"/>
                  <a:pt x="720" y="1168"/>
                </a:cubicBezTo>
                <a:cubicBezTo>
                  <a:pt x="592" y="1032"/>
                  <a:pt x="472" y="632"/>
                  <a:pt x="384" y="448"/>
                </a:cubicBezTo>
                <a:cubicBezTo>
                  <a:pt x="296" y="264"/>
                  <a:pt x="256" y="128"/>
                  <a:pt x="192" y="64"/>
                </a:cubicBezTo>
                <a:cubicBezTo>
                  <a:pt x="128" y="0"/>
                  <a:pt x="64" y="32"/>
                  <a:pt x="0" y="64"/>
                </a:cubicBezTo>
              </a:path>
            </a:pathLst>
          </a:custGeom>
          <a:noFill/>
          <a:ln w="57150" cmpd="sng">
            <a:solidFill>
              <a:srgbClr val="FF0000"/>
            </a:solidFill>
            <a:round/>
            <a:headEnd/>
            <a:tailEnd/>
          </a:ln>
          <a:effectLst/>
        </p:spPr>
        <p:txBody>
          <a:bodyPr/>
          <a:lstStyle/>
          <a:p>
            <a:endParaRPr lang="vi-VN"/>
          </a:p>
        </p:txBody>
      </p:sp>
      <p:sp>
        <p:nvSpPr>
          <p:cNvPr id="94383" name="Freeform 175"/>
          <p:cNvSpPr>
            <a:spLocks/>
          </p:cNvSpPr>
          <p:nvPr/>
        </p:nvSpPr>
        <p:spPr bwMode="auto">
          <a:xfrm>
            <a:off x="2438400" y="1206500"/>
            <a:ext cx="3683000" cy="3302000"/>
          </a:xfrm>
          <a:custGeom>
            <a:avLst/>
            <a:gdLst/>
            <a:ahLst/>
            <a:cxnLst>
              <a:cxn ang="0">
                <a:pos x="0" y="1208"/>
              </a:cxn>
              <a:cxn ang="0">
                <a:pos x="288" y="1112"/>
              </a:cxn>
              <a:cxn ang="0">
                <a:pos x="672" y="1928"/>
              </a:cxn>
              <a:cxn ang="0">
                <a:pos x="960" y="2024"/>
              </a:cxn>
              <a:cxn ang="0">
                <a:pos x="2160" y="1784"/>
              </a:cxn>
              <a:cxn ang="0">
                <a:pos x="1920" y="248"/>
              </a:cxn>
              <a:cxn ang="0">
                <a:pos x="1632" y="296"/>
              </a:cxn>
              <a:cxn ang="0">
                <a:pos x="1440" y="296"/>
              </a:cxn>
            </a:cxnLst>
            <a:rect l="0" t="0" r="r" b="b"/>
            <a:pathLst>
              <a:path w="2320" h="2080">
                <a:moveTo>
                  <a:pt x="0" y="1208"/>
                </a:moveTo>
                <a:cubicBezTo>
                  <a:pt x="88" y="1100"/>
                  <a:pt x="176" y="992"/>
                  <a:pt x="288" y="1112"/>
                </a:cubicBezTo>
                <a:cubicBezTo>
                  <a:pt x="400" y="1232"/>
                  <a:pt x="560" y="1776"/>
                  <a:pt x="672" y="1928"/>
                </a:cubicBezTo>
                <a:cubicBezTo>
                  <a:pt x="784" y="2080"/>
                  <a:pt x="712" y="2048"/>
                  <a:pt x="960" y="2024"/>
                </a:cubicBezTo>
                <a:cubicBezTo>
                  <a:pt x="1208" y="2000"/>
                  <a:pt x="2000" y="2080"/>
                  <a:pt x="2160" y="1784"/>
                </a:cubicBezTo>
                <a:cubicBezTo>
                  <a:pt x="2320" y="1488"/>
                  <a:pt x="2008" y="496"/>
                  <a:pt x="1920" y="248"/>
                </a:cubicBezTo>
                <a:cubicBezTo>
                  <a:pt x="1832" y="0"/>
                  <a:pt x="1712" y="288"/>
                  <a:pt x="1632" y="296"/>
                </a:cubicBezTo>
                <a:cubicBezTo>
                  <a:pt x="1552" y="304"/>
                  <a:pt x="1496" y="300"/>
                  <a:pt x="1440" y="296"/>
                </a:cubicBezTo>
              </a:path>
            </a:pathLst>
          </a:custGeom>
          <a:noFill/>
          <a:ln w="57150" cmpd="sng">
            <a:solidFill>
              <a:schemeClr val="tx1"/>
            </a:solidFill>
            <a:round/>
            <a:headEnd/>
            <a:tailEnd/>
          </a:ln>
          <a:effectLst/>
        </p:spPr>
        <p:txBody>
          <a:bodyPr/>
          <a:lstStyle/>
          <a:p>
            <a:endParaRPr lang="vi-VN"/>
          </a:p>
        </p:txBody>
      </p:sp>
      <p:sp>
        <p:nvSpPr>
          <p:cNvPr id="94384" name="Freeform 176"/>
          <p:cNvSpPr>
            <a:spLocks/>
          </p:cNvSpPr>
          <p:nvPr/>
        </p:nvSpPr>
        <p:spPr bwMode="auto">
          <a:xfrm>
            <a:off x="2438400" y="1198563"/>
            <a:ext cx="3683000" cy="3302000"/>
          </a:xfrm>
          <a:custGeom>
            <a:avLst/>
            <a:gdLst/>
            <a:ahLst/>
            <a:cxnLst>
              <a:cxn ang="0">
                <a:pos x="0" y="1208"/>
              </a:cxn>
              <a:cxn ang="0">
                <a:pos x="288" y="1112"/>
              </a:cxn>
              <a:cxn ang="0">
                <a:pos x="672" y="1928"/>
              </a:cxn>
              <a:cxn ang="0">
                <a:pos x="960" y="2024"/>
              </a:cxn>
              <a:cxn ang="0">
                <a:pos x="2160" y="1784"/>
              </a:cxn>
              <a:cxn ang="0">
                <a:pos x="1920" y="248"/>
              </a:cxn>
              <a:cxn ang="0">
                <a:pos x="1632" y="296"/>
              </a:cxn>
              <a:cxn ang="0">
                <a:pos x="1440" y="296"/>
              </a:cxn>
            </a:cxnLst>
            <a:rect l="0" t="0" r="r" b="b"/>
            <a:pathLst>
              <a:path w="2320" h="2080">
                <a:moveTo>
                  <a:pt x="0" y="1208"/>
                </a:moveTo>
                <a:cubicBezTo>
                  <a:pt x="88" y="1100"/>
                  <a:pt x="176" y="992"/>
                  <a:pt x="288" y="1112"/>
                </a:cubicBezTo>
                <a:cubicBezTo>
                  <a:pt x="400" y="1232"/>
                  <a:pt x="560" y="1776"/>
                  <a:pt x="672" y="1928"/>
                </a:cubicBezTo>
                <a:cubicBezTo>
                  <a:pt x="784" y="2080"/>
                  <a:pt x="712" y="2048"/>
                  <a:pt x="960" y="2024"/>
                </a:cubicBezTo>
                <a:cubicBezTo>
                  <a:pt x="1208" y="2000"/>
                  <a:pt x="2000" y="2080"/>
                  <a:pt x="2160" y="1784"/>
                </a:cubicBezTo>
                <a:cubicBezTo>
                  <a:pt x="2320" y="1488"/>
                  <a:pt x="2008" y="496"/>
                  <a:pt x="1920" y="248"/>
                </a:cubicBezTo>
                <a:cubicBezTo>
                  <a:pt x="1832" y="0"/>
                  <a:pt x="1712" y="288"/>
                  <a:pt x="1632" y="296"/>
                </a:cubicBezTo>
                <a:cubicBezTo>
                  <a:pt x="1552" y="304"/>
                  <a:pt x="1496" y="300"/>
                  <a:pt x="1440" y="296"/>
                </a:cubicBezTo>
              </a:path>
            </a:pathLst>
          </a:custGeom>
          <a:noFill/>
          <a:ln w="57150" cmpd="sng">
            <a:solidFill>
              <a:srgbClr val="FF0000"/>
            </a:solidFill>
            <a:round/>
            <a:headEnd/>
            <a:tailEnd/>
          </a:ln>
          <a:effectLst/>
        </p:spPr>
        <p:txBody>
          <a:bodyPr/>
          <a:lstStyle/>
          <a:p>
            <a:endParaRPr lang="vi-VN"/>
          </a:p>
        </p:txBody>
      </p:sp>
      <p:sp>
        <p:nvSpPr>
          <p:cNvPr id="94385" name="Freeform 177"/>
          <p:cNvSpPr>
            <a:spLocks/>
          </p:cNvSpPr>
          <p:nvPr/>
        </p:nvSpPr>
        <p:spPr bwMode="auto">
          <a:xfrm>
            <a:off x="2438400" y="1219200"/>
            <a:ext cx="3683000" cy="3302000"/>
          </a:xfrm>
          <a:custGeom>
            <a:avLst/>
            <a:gdLst/>
            <a:ahLst/>
            <a:cxnLst>
              <a:cxn ang="0">
                <a:pos x="0" y="1208"/>
              </a:cxn>
              <a:cxn ang="0">
                <a:pos x="288" y="1112"/>
              </a:cxn>
              <a:cxn ang="0">
                <a:pos x="672" y="1928"/>
              </a:cxn>
              <a:cxn ang="0">
                <a:pos x="960" y="2024"/>
              </a:cxn>
              <a:cxn ang="0">
                <a:pos x="2160" y="1784"/>
              </a:cxn>
              <a:cxn ang="0">
                <a:pos x="1920" y="248"/>
              </a:cxn>
              <a:cxn ang="0">
                <a:pos x="1632" y="296"/>
              </a:cxn>
              <a:cxn ang="0">
                <a:pos x="1440" y="296"/>
              </a:cxn>
            </a:cxnLst>
            <a:rect l="0" t="0" r="r" b="b"/>
            <a:pathLst>
              <a:path w="2320" h="2080">
                <a:moveTo>
                  <a:pt x="0" y="1208"/>
                </a:moveTo>
                <a:cubicBezTo>
                  <a:pt x="88" y="1100"/>
                  <a:pt x="176" y="992"/>
                  <a:pt x="288" y="1112"/>
                </a:cubicBezTo>
                <a:cubicBezTo>
                  <a:pt x="400" y="1232"/>
                  <a:pt x="560" y="1776"/>
                  <a:pt x="672" y="1928"/>
                </a:cubicBezTo>
                <a:cubicBezTo>
                  <a:pt x="784" y="2080"/>
                  <a:pt x="712" y="2048"/>
                  <a:pt x="960" y="2024"/>
                </a:cubicBezTo>
                <a:cubicBezTo>
                  <a:pt x="1208" y="2000"/>
                  <a:pt x="2000" y="2080"/>
                  <a:pt x="2160" y="1784"/>
                </a:cubicBezTo>
                <a:cubicBezTo>
                  <a:pt x="2320" y="1488"/>
                  <a:pt x="2008" y="496"/>
                  <a:pt x="1920" y="248"/>
                </a:cubicBezTo>
                <a:cubicBezTo>
                  <a:pt x="1832" y="0"/>
                  <a:pt x="1712" y="288"/>
                  <a:pt x="1632" y="296"/>
                </a:cubicBezTo>
                <a:cubicBezTo>
                  <a:pt x="1552" y="304"/>
                  <a:pt x="1496" y="300"/>
                  <a:pt x="1440" y="296"/>
                </a:cubicBezTo>
              </a:path>
            </a:pathLst>
          </a:custGeom>
          <a:noFill/>
          <a:ln w="57150" cmpd="sng">
            <a:solidFill>
              <a:srgbClr val="FF0000"/>
            </a:solidFill>
            <a:round/>
            <a:headEnd/>
            <a:tailEnd/>
          </a:ln>
          <a:effectLst/>
        </p:spPr>
        <p:txBody>
          <a:bodyPr/>
          <a:lstStyle/>
          <a:p>
            <a:endParaRPr lang="vi-VN"/>
          </a:p>
        </p:txBody>
      </p:sp>
      <p:sp>
        <p:nvSpPr>
          <p:cNvPr id="94386" name="AutoShape 178"/>
          <p:cNvSpPr>
            <a:spLocks noChangeArrowheads="1"/>
          </p:cNvSpPr>
          <p:nvPr/>
        </p:nvSpPr>
        <p:spPr bwMode="auto">
          <a:xfrm>
            <a:off x="5638800" y="0"/>
            <a:ext cx="3429000" cy="2286000"/>
          </a:xfrm>
          <a:prstGeom prst="wedgeRoundRectCallout">
            <a:avLst>
              <a:gd name="adj1" fmla="val -43519"/>
              <a:gd name="adj2" fmla="val 70972"/>
              <a:gd name="adj3" fmla="val 16667"/>
            </a:avLst>
          </a:prstGeom>
          <a:solidFill>
            <a:srgbClr val="66FFFF"/>
          </a:solidFill>
          <a:ln w="9525">
            <a:solidFill>
              <a:schemeClr val="bg1"/>
            </a:solidFill>
            <a:miter lim="800000"/>
            <a:headEnd/>
            <a:tailEnd/>
          </a:ln>
          <a:effectLst/>
        </p:spPr>
        <p:txBody>
          <a:bodyPr/>
          <a:lstStyle/>
          <a:p>
            <a:pPr algn="ctr"/>
            <a:endParaRPr lang="vi-VN" sz="1800">
              <a:latin typeface="Arial" charset="0"/>
            </a:endParaRPr>
          </a:p>
        </p:txBody>
      </p:sp>
      <p:sp>
        <p:nvSpPr>
          <p:cNvPr id="94387" name="Text Box 179"/>
          <p:cNvSpPr txBox="1">
            <a:spLocks noChangeArrowheads="1"/>
          </p:cNvSpPr>
          <p:nvPr/>
        </p:nvSpPr>
        <p:spPr bwMode="auto">
          <a:xfrm>
            <a:off x="5702610" y="-16283"/>
            <a:ext cx="3530600" cy="2308324"/>
          </a:xfrm>
          <a:prstGeom prst="rect">
            <a:avLst/>
          </a:prstGeom>
          <a:noFill/>
          <a:ln w="9525">
            <a:noFill/>
            <a:miter lim="800000"/>
            <a:headEnd/>
            <a:tailEnd/>
          </a:ln>
          <a:effectLst/>
        </p:spPr>
        <p:txBody>
          <a:bodyPr wrap="square">
            <a:spAutoFit/>
          </a:bodyPr>
          <a:lstStyle/>
          <a:p>
            <a:r>
              <a:rPr lang="vi-VN" sz="2400" dirty="0">
                <a:latin typeface="Times New Roman" panose="02020603050405020304" pitchFamily="18" charset="0"/>
                <a:cs typeface="Times New Roman" panose="02020603050405020304" pitchFamily="18" charset="0"/>
              </a:rPr>
              <a:t>Mắc mạch điện dùng vôn kế và ampe kế 1 chiều (kí hiệu -) để đo hiệu điện thế ở hai cực của nguồn điện 1 chiều và cưường độ dòng điện trong mạch điện</a:t>
            </a:r>
          </a:p>
        </p:txBody>
      </p:sp>
      <p:sp>
        <p:nvSpPr>
          <p:cNvPr id="94389" name="Text Box 181"/>
          <p:cNvSpPr txBox="1">
            <a:spLocks noChangeArrowheads="1"/>
          </p:cNvSpPr>
          <p:nvPr/>
        </p:nvSpPr>
        <p:spPr bwMode="auto">
          <a:xfrm>
            <a:off x="6019800" y="4068763"/>
            <a:ext cx="533400" cy="579437"/>
          </a:xfrm>
          <a:prstGeom prst="rect">
            <a:avLst/>
          </a:prstGeom>
          <a:noFill/>
          <a:ln w="9525">
            <a:noFill/>
            <a:miter lim="800000"/>
            <a:headEnd/>
            <a:tailEnd/>
          </a:ln>
          <a:effectLst/>
        </p:spPr>
        <p:txBody>
          <a:bodyPr>
            <a:spAutoFit/>
          </a:bodyPr>
          <a:lstStyle/>
          <a:p>
            <a:pPr>
              <a:spcBef>
                <a:spcPct val="50000"/>
              </a:spcBef>
            </a:pPr>
            <a:r>
              <a:rPr lang="en-US" sz="3200" b="1">
                <a:latin typeface="Arial" charset="0"/>
              </a:rPr>
              <a:t>K</a:t>
            </a:r>
          </a:p>
        </p:txBody>
      </p:sp>
      <p:sp>
        <p:nvSpPr>
          <p:cNvPr id="94390" name="Text Box 182"/>
          <p:cNvSpPr txBox="1">
            <a:spLocks noChangeArrowheads="1"/>
          </p:cNvSpPr>
          <p:nvPr/>
        </p:nvSpPr>
        <p:spPr bwMode="auto">
          <a:xfrm>
            <a:off x="6051550" y="194052"/>
            <a:ext cx="2438400" cy="1569660"/>
          </a:xfrm>
          <a:prstGeom prst="rect">
            <a:avLst/>
          </a:prstGeom>
          <a:noFill/>
          <a:ln w="9525">
            <a:noFill/>
            <a:miter lim="800000"/>
            <a:headEnd/>
            <a:tailEnd/>
          </a:ln>
          <a:effectLst/>
        </p:spPr>
        <p:txBody>
          <a:bodyPr>
            <a:spAutoFit/>
          </a:bodyPr>
          <a:lstStyle/>
          <a:p>
            <a:r>
              <a:rPr lang="en-US" sz="2400" dirty="0" err="1">
                <a:solidFill>
                  <a:srgbClr val="3333FF"/>
                </a:solidFill>
                <a:latin typeface="Times New Roman" panose="02020603050405020304" pitchFamily="18" charset="0"/>
                <a:cs typeface="Times New Roman" panose="02020603050405020304" pitchFamily="18" charset="0"/>
              </a:rPr>
              <a:t>Đóng</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khoá</a:t>
            </a:r>
            <a:r>
              <a:rPr lang="en-US" sz="2400" dirty="0">
                <a:solidFill>
                  <a:srgbClr val="3333FF"/>
                </a:solidFill>
                <a:latin typeface="Times New Roman" panose="02020603050405020304" pitchFamily="18" charset="0"/>
                <a:cs typeface="Times New Roman" panose="02020603050405020304" pitchFamily="18" charset="0"/>
              </a:rPr>
              <a:t> K. Quan </a:t>
            </a:r>
            <a:r>
              <a:rPr lang="en-US" sz="2400" dirty="0" err="1">
                <a:solidFill>
                  <a:srgbClr val="3333FF"/>
                </a:solidFill>
                <a:latin typeface="Times New Roman" panose="02020603050405020304" pitchFamily="18" charset="0"/>
                <a:cs typeface="Times New Roman" panose="02020603050405020304" pitchFamily="18" charset="0"/>
              </a:rPr>
              <a:t>sát</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kim</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của</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vôn</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kế</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và</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ampe</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kế</a:t>
            </a:r>
            <a:r>
              <a:rPr lang="en-US" sz="2400" dirty="0">
                <a:solidFill>
                  <a:srgbClr val="3333FF"/>
                </a:solidFill>
                <a:latin typeface="Times New Roman" panose="02020603050405020304" pitchFamily="18" charset="0"/>
                <a:cs typeface="Times New Roman" panose="02020603050405020304" pitchFamily="18" charset="0"/>
              </a:rPr>
              <a:t>.</a:t>
            </a:r>
          </a:p>
        </p:txBody>
      </p:sp>
      <p:sp>
        <p:nvSpPr>
          <p:cNvPr id="94392" name="Text Box 184"/>
          <p:cNvSpPr txBox="1">
            <a:spLocks noChangeArrowheads="1"/>
          </p:cNvSpPr>
          <p:nvPr/>
        </p:nvSpPr>
        <p:spPr bwMode="auto">
          <a:xfrm>
            <a:off x="5562600" y="242888"/>
            <a:ext cx="685800" cy="1433512"/>
          </a:xfrm>
          <a:prstGeom prst="rect">
            <a:avLst/>
          </a:prstGeom>
          <a:noFill/>
          <a:ln w="9525">
            <a:noFill/>
            <a:miter lim="800000"/>
            <a:headEnd/>
            <a:tailEnd/>
          </a:ln>
          <a:effectLst/>
        </p:spPr>
        <p:txBody>
          <a:bodyPr>
            <a:spAutoFit/>
          </a:bodyPr>
          <a:lstStyle/>
          <a:p>
            <a:pPr>
              <a:spcBef>
                <a:spcPct val="50000"/>
              </a:spcBef>
            </a:pPr>
            <a:r>
              <a:rPr lang="en-US" sz="8800" dirty="0">
                <a:solidFill>
                  <a:srgbClr val="FF0000"/>
                </a:solidFill>
                <a:latin typeface="Arial" charset="0"/>
              </a:rPr>
              <a:t>?</a:t>
            </a:r>
          </a:p>
        </p:txBody>
      </p:sp>
      <p:sp>
        <p:nvSpPr>
          <p:cNvPr id="94393" name="Text Box 185"/>
          <p:cNvSpPr txBox="1">
            <a:spLocks noChangeArrowheads="1"/>
          </p:cNvSpPr>
          <p:nvPr/>
        </p:nvSpPr>
        <p:spPr bwMode="auto">
          <a:xfrm>
            <a:off x="6020110" y="196127"/>
            <a:ext cx="2895600" cy="1569660"/>
          </a:xfrm>
          <a:prstGeom prst="rect">
            <a:avLst/>
          </a:prstGeom>
          <a:noFill/>
          <a:ln w="9525">
            <a:noFill/>
            <a:miter lim="800000"/>
            <a:headEnd/>
            <a:tailEnd/>
          </a:ln>
          <a:effectLst/>
        </p:spPr>
        <p:txBody>
          <a:bodyPr>
            <a:spAutoFit/>
          </a:bodyPr>
          <a:lstStyle/>
          <a:p>
            <a:r>
              <a:rPr lang="en-US" sz="2400" dirty="0" err="1">
                <a:solidFill>
                  <a:srgbClr val="3333FF"/>
                </a:solidFill>
                <a:latin typeface="Times New Roman" panose="02020603050405020304" pitchFamily="18" charset="0"/>
                <a:cs typeface="Times New Roman" panose="02020603050405020304" pitchFamily="18" charset="0"/>
              </a:rPr>
              <a:t>Nếu</a:t>
            </a:r>
            <a:r>
              <a:rPr lang="en-US" sz="2400" dirty="0">
                <a:solidFill>
                  <a:srgbClr val="3333FF"/>
                </a:solidFill>
                <a:latin typeface="Times New Roman" panose="02020603050405020304" pitchFamily="18" charset="0"/>
                <a:cs typeface="Times New Roman" panose="02020603050405020304" pitchFamily="18" charset="0"/>
              </a:rPr>
              <a:t> ta </a:t>
            </a:r>
            <a:r>
              <a:rPr lang="en-US" sz="2400" dirty="0" err="1">
                <a:solidFill>
                  <a:srgbClr val="3333FF"/>
                </a:solidFill>
                <a:latin typeface="Times New Roman" panose="02020603050405020304" pitchFamily="18" charset="0"/>
                <a:cs typeface="Times New Roman" panose="02020603050405020304" pitchFamily="18" charset="0"/>
              </a:rPr>
              <a:t>đổi</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chiều</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dòng</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điện</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thì</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chiều</a:t>
            </a:r>
            <a:r>
              <a:rPr lang="en-US" sz="2400" dirty="0">
                <a:solidFill>
                  <a:srgbClr val="3333FF"/>
                </a:solidFill>
                <a:latin typeface="Times New Roman" panose="02020603050405020304" pitchFamily="18" charset="0"/>
                <a:cs typeface="Times New Roman" panose="02020603050405020304" pitchFamily="18" charset="0"/>
              </a:rPr>
              <a:t> quay </a:t>
            </a:r>
            <a:r>
              <a:rPr lang="en-US" sz="2400" dirty="0" err="1">
                <a:solidFill>
                  <a:srgbClr val="3333FF"/>
                </a:solidFill>
                <a:latin typeface="Times New Roman" panose="02020603050405020304" pitchFamily="18" charset="0"/>
                <a:cs typeface="Times New Roman" panose="02020603050405020304" pitchFamily="18" charset="0"/>
              </a:rPr>
              <a:t>của</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kim</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trên</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dụng</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cụ</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đo</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thay</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đổi</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thế</a:t>
            </a:r>
            <a:r>
              <a:rPr lang="en-US" sz="2400" dirty="0">
                <a:solidFill>
                  <a:srgbClr val="3333FF"/>
                </a:solidFill>
                <a:latin typeface="Times New Roman" panose="02020603050405020304" pitchFamily="18" charset="0"/>
                <a:cs typeface="Times New Roman" panose="02020603050405020304" pitchFamily="18" charset="0"/>
              </a:rPr>
              <a:t> </a:t>
            </a:r>
            <a:r>
              <a:rPr lang="en-US" sz="2400" dirty="0" err="1">
                <a:solidFill>
                  <a:srgbClr val="3333FF"/>
                </a:solidFill>
                <a:latin typeface="Times New Roman" panose="02020603050405020304" pitchFamily="18" charset="0"/>
                <a:cs typeface="Times New Roman" panose="02020603050405020304" pitchFamily="18" charset="0"/>
              </a:rPr>
              <a:t>nào</a:t>
            </a:r>
            <a:r>
              <a:rPr lang="en-US" sz="2400" dirty="0">
                <a:solidFill>
                  <a:srgbClr val="3333FF"/>
                </a:solidFill>
                <a:latin typeface="Times New Roman" panose="02020603050405020304" pitchFamily="18" charset="0"/>
                <a:cs typeface="Times New Roman" panose="02020603050405020304" pitchFamily="18" charset="0"/>
              </a:rPr>
              <a:t>?</a:t>
            </a:r>
          </a:p>
        </p:txBody>
      </p:sp>
      <p:sp>
        <p:nvSpPr>
          <p:cNvPr id="94394" name="Oval 186"/>
          <p:cNvSpPr>
            <a:spLocks noChangeArrowheads="1"/>
          </p:cNvSpPr>
          <p:nvPr/>
        </p:nvSpPr>
        <p:spPr bwMode="auto">
          <a:xfrm>
            <a:off x="1122363" y="269875"/>
            <a:ext cx="1123950" cy="9906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endParaRPr lang="vi-VN"/>
          </a:p>
        </p:txBody>
      </p:sp>
      <p:sp>
        <p:nvSpPr>
          <p:cNvPr id="94395" name="AutoShape 187"/>
          <p:cNvSpPr>
            <a:spLocks noChangeArrowheads="1"/>
          </p:cNvSpPr>
          <p:nvPr/>
        </p:nvSpPr>
        <p:spPr bwMode="auto">
          <a:xfrm>
            <a:off x="1122363" y="269875"/>
            <a:ext cx="1143000" cy="9906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sp>
        <p:nvSpPr>
          <p:cNvPr id="94396" name="Line 188"/>
          <p:cNvSpPr>
            <a:spLocks noChangeShapeType="1"/>
          </p:cNvSpPr>
          <p:nvPr/>
        </p:nvSpPr>
        <p:spPr bwMode="auto">
          <a:xfrm>
            <a:off x="3430588" y="1296988"/>
            <a:ext cx="455612" cy="0"/>
          </a:xfrm>
          <a:prstGeom prst="line">
            <a:avLst/>
          </a:prstGeom>
          <a:noFill/>
          <a:ln w="57150">
            <a:solidFill>
              <a:schemeClr val="tx1"/>
            </a:solidFill>
            <a:round/>
            <a:headEnd/>
            <a:tailEnd/>
          </a:ln>
          <a:effectLst/>
        </p:spPr>
        <p:txBody>
          <a:bodyPr/>
          <a:lstStyle/>
          <a:p>
            <a:endParaRPr lang="vi-VN"/>
          </a:p>
        </p:txBody>
      </p:sp>
      <p:sp>
        <p:nvSpPr>
          <p:cNvPr id="94401" name="Text Box 193"/>
          <p:cNvSpPr txBox="1">
            <a:spLocks noChangeArrowheads="1"/>
          </p:cNvSpPr>
          <p:nvPr/>
        </p:nvSpPr>
        <p:spPr bwMode="auto">
          <a:xfrm>
            <a:off x="4114800" y="2090738"/>
            <a:ext cx="228600" cy="366712"/>
          </a:xfrm>
          <a:prstGeom prst="rect">
            <a:avLst/>
          </a:prstGeom>
          <a:noFill/>
          <a:ln w="9525">
            <a:noFill/>
            <a:miter lim="800000"/>
            <a:headEnd/>
            <a:tailEnd/>
          </a:ln>
          <a:effectLst/>
        </p:spPr>
        <p:txBody>
          <a:bodyPr>
            <a:spAutoFit/>
          </a:bodyPr>
          <a:lstStyle/>
          <a:p>
            <a:pPr>
              <a:spcBef>
                <a:spcPct val="50000"/>
              </a:spcBef>
            </a:pPr>
            <a:r>
              <a:rPr lang="en-US" sz="1800">
                <a:latin typeface=".VnTime" pitchFamily="34" charset="0"/>
              </a:rPr>
              <a:t>0</a:t>
            </a:r>
          </a:p>
        </p:txBody>
      </p:sp>
      <p:sp>
        <p:nvSpPr>
          <p:cNvPr id="94402" name="Text Box 194"/>
          <p:cNvSpPr txBox="1">
            <a:spLocks noChangeArrowheads="1"/>
          </p:cNvSpPr>
          <p:nvPr/>
        </p:nvSpPr>
        <p:spPr bwMode="auto">
          <a:xfrm>
            <a:off x="4724400" y="2330450"/>
            <a:ext cx="34925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grpSp>
        <p:nvGrpSpPr>
          <p:cNvPr id="94414" name="Group 206"/>
          <p:cNvGrpSpPr>
            <a:grpSpLocks/>
          </p:cNvGrpSpPr>
          <p:nvPr/>
        </p:nvGrpSpPr>
        <p:grpSpPr bwMode="auto">
          <a:xfrm>
            <a:off x="3983038" y="2652713"/>
            <a:ext cx="498475" cy="1212850"/>
            <a:chOff x="2278" y="2679"/>
            <a:chExt cx="314" cy="764"/>
          </a:xfrm>
        </p:grpSpPr>
        <p:sp>
          <p:nvSpPr>
            <p:cNvPr id="94412" name="Line 204"/>
            <p:cNvSpPr>
              <a:spLocks noChangeShapeType="1"/>
            </p:cNvSpPr>
            <p:nvPr/>
          </p:nvSpPr>
          <p:spPr bwMode="auto">
            <a:xfrm rot="2913502" flipH="1" flipV="1">
              <a:off x="2280" y="2690"/>
              <a:ext cx="323" cy="301"/>
            </a:xfrm>
            <a:prstGeom prst="line">
              <a:avLst/>
            </a:prstGeom>
            <a:noFill/>
            <a:ln w="57150">
              <a:solidFill>
                <a:srgbClr val="0000FF"/>
              </a:solidFill>
              <a:round/>
              <a:headEnd/>
              <a:tailEnd type="triangle" w="med" len="med"/>
            </a:ln>
            <a:effectLst/>
          </p:spPr>
          <p:txBody>
            <a:bodyPr/>
            <a:lstStyle/>
            <a:p>
              <a:endParaRPr lang="vi-VN"/>
            </a:p>
          </p:txBody>
        </p:sp>
        <p:sp>
          <p:nvSpPr>
            <p:cNvPr id="94413" name="Line 205"/>
            <p:cNvSpPr>
              <a:spLocks noChangeShapeType="1"/>
            </p:cNvSpPr>
            <p:nvPr/>
          </p:nvSpPr>
          <p:spPr bwMode="auto">
            <a:xfrm rot="2913502" flipH="1" flipV="1">
              <a:off x="2267" y="3131"/>
              <a:ext cx="323" cy="301"/>
            </a:xfrm>
            <a:prstGeom prst="line">
              <a:avLst/>
            </a:prstGeom>
            <a:noFill/>
            <a:ln w="3175">
              <a:solidFill>
                <a:schemeClr val="bg1"/>
              </a:solidFill>
              <a:prstDash val="dash"/>
              <a:round/>
              <a:headEnd/>
              <a:tailEnd/>
            </a:ln>
            <a:effectLst/>
          </p:spPr>
          <p:txBody>
            <a:bodyPr/>
            <a:lstStyle/>
            <a:p>
              <a:endParaRPr lang="vi-VN"/>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94387"/>
                                        </p:tgtEl>
                                        <p:attrNameLst>
                                          <p:attrName>style.visibility</p:attrName>
                                        </p:attrNameLst>
                                      </p:cBhvr>
                                      <p:to>
                                        <p:strVal val="visible"/>
                                      </p:to>
                                    </p:set>
                                    <p:anim calcmode="discrete" valueType="clr">
                                      <p:cBhvr override="childStyle">
                                        <p:cTn id="7" dur="80"/>
                                        <p:tgtEl>
                                          <p:spTgt spid="9438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4387"/>
                                        </p:tgtEl>
                                        <p:attrNameLst>
                                          <p:attrName>fillcolor</p:attrName>
                                        </p:attrNameLst>
                                      </p:cBhvr>
                                      <p:tavLst>
                                        <p:tav tm="0">
                                          <p:val>
                                            <p:clrVal>
                                              <a:schemeClr val="accent2"/>
                                            </p:clrVal>
                                          </p:val>
                                        </p:tav>
                                        <p:tav tm="50000">
                                          <p:val>
                                            <p:clrVal>
                                              <a:schemeClr val="hlink"/>
                                            </p:clrVal>
                                          </p:val>
                                        </p:tav>
                                      </p:tavLst>
                                    </p:anim>
                                    <p:set>
                                      <p:cBhvr>
                                        <p:cTn id="9" dur="80"/>
                                        <p:tgtEl>
                                          <p:spTgt spid="9438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xit" presetSubtype="1" fill="hold" grpId="1" nodeType="clickEffect">
                                  <p:stCondLst>
                                    <p:cond delay="0"/>
                                  </p:stCondLst>
                                  <p:iterate type="lt">
                                    <p:tmPct val="0"/>
                                  </p:iterate>
                                  <p:childTnLst>
                                    <p:anim calcmode="lin" valueType="num">
                                      <p:cBhvr additive="base">
                                        <p:cTn id="13" dur="1000"/>
                                        <p:tgtEl>
                                          <p:spTgt spid="94387"/>
                                        </p:tgtEl>
                                        <p:attrNameLst>
                                          <p:attrName>ppt_x</p:attrName>
                                        </p:attrNameLst>
                                      </p:cBhvr>
                                      <p:tavLst>
                                        <p:tav tm="0">
                                          <p:val>
                                            <p:strVal val="ppt_x"/>
                                          </p:val>
                                        </p:tav>
                                        <p:tav tm="100000">
                                          <p:val>
                                            <p:strVal val="ppt_x"/>
                                          </p:val>
                                        </p:tav>
                                      </p:tavLst>
                                    </p:anim>
                                    <p:anim calcmode="lin" valueType="num">
                                      <p:cBhvr additive="base">
                                        <p:cTn id="14" dur="1000"/>
                                        <p:tgtEl>
                                          <p:spTgt spid="94387"/>
                                        </p:tgtEl>
                                        <p:attrNameLst>
                                          <p:attrName>ppt_y</p:attrName>
                                        </p:attrNameLst>
                                      </p:cBhvr>
                                      <p:tavLst>
                                        <p:tav tm="0">
                                          <p:val>
                                            <p:strVal val="ppt_y"/>
                                          </p:val>
                                        </p:tav>
                                        <p:tav tm="100000">
                                          <p:val>
                                            <p:strVal val="0-ppt_h/2"/>
                                          </p:val>
                                        </p:tav>
                                      </p:tavLst>
                                    </p:anim>
                                    <p:set>
                                      <p:cBhvr>
                                        <p:cTn id="15" dur="1" fill="hold">
                                          <p:stCondLst>
                                            <p:cond delay="999"/>
                                          </p:stCondLst>
                                        </p:cTn>
                                        <p:tgtEl>
                                          <p:spTgt spid="94387"/>
                                        </p:tgtEl>
                                        <p:attrNameLst>
                                          <p:attrName>style.visibility</p:attrName>
                                        </p:attrNameLst>
                                      </p:cBhvr>
                                      <p:to>
                                        <p:strVal val="hidden"/>
                                      </p:to>
                                    </p:set>
                                  </p:childTnLst>
                                </p:cTn>
                              </p:par>
                            </p:childTnLst>
                          </p:cTn>
                        </p:par>
                        <p:par>
                          <p:cTn id="16" fill="hold">
                            <p:stCondLst>
                              <p:cond delay="10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94390"/>
                                        </p:tgtEl>
                                        <p:attrNameLst>
                                          <p:attrName>style.visibility</p:attrName>
                                        </p:attrNameLst>
                                      </p:cBhvr>
                                      <p:to>
                                        <p:strVal val="visible"/>
                                      </p:to>
                                    </p:set>
                                    <p:anim calcmode="discrete" valueType="clr">
                                      <p:cBhvr override="childStyle">
                                        <p:cTn id="19" dur="80"/>
                                        <p:tgtEl>
                                          <p:spTgt spid="94390"/>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94390"/>
                                        </p:tgtEl>
                                        <p:attrNameLst>
                                          <p:attrName>fillcolor</p:attrName>
                                        </p:attrNameLst>
                                      </p:cBhvr>
                                      <p:tavLst>
                                        <p:tav tm="0">
                                          <p:val>
                                            <p:clrVal>
                                              <a:schemeClr val="accent2"/>
                                            </p:clrVal>
                                          </p:val>
                                        </p:tav>
                                        <p:tav tm="50000">
                                          <p:val>
                                            <p:clrVal>
                                              <a:schemeClr val="hlink"/>
                                            </p:clrVal>
                                          </p:val>
                                        </p:tav>
                                      </p:tavLst>
                                    </p:anim>
                                    <p:set>
                                      <p:cBhvr>
                                        <p:cTn id="21" dur="80"/>
                                        <p:tgtEl>
                                          <p:spTgt spid="94390"/>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94277"/>
                                        </p:tgtEl>
                                        <p:attrNameLst>
                                          <p:attrName>style.visibility</p:attrName>
                                        </p:attrNameLst>
                                      </p:cBhvr>
                                      <p:to>
                                        <p:strVal val="hidden"/>
                                      </p:to>
                                    </p:set>
                                  </p:childTnLst>
                                </p:cTn>
                              </p:par>
                              <p:par>
                                <p:cTn id="26" presetID="1" presetClass="entr" presetSubtype="0" fill="hold" nodeType="withEffect">
                                  <p:stCondLst>
                                    <p:cond delay="0"/>
                                  </p:stCondLst>
                                  <p:childTnLst>
                                    <p:set>
                                      <p:cBhvr>
                                        <p:cTn id="27" dur="1" fill="hold">
                                          <p:stCondLst>
                                            <p:cond delay="0"/>
                                          </p:stCondLst>
                                        </p:cTn>
                                        <p:tgtEl>
                                          <p:spTgt spid="94301"/>
                                        </p:tgtEl>
                                        <p:attrNameLst>
                                          <p:attrName>style.visibility</p:attrName>
                                        </p:attrNameLst>
                                      </p:cBhvr>
                                      <p:to>
                                        <p:strVal val="visible"/>
                                      </p:to>
                                    </p:set>
                                  </p:childTnLst>
                                </p:cTn>
                              </p:par>
                            </p:childTnLst>
                          </p:cTn>
                        </p:par>
                        <p:par>
                          <p:cTn id="28" fill="hold">
                            <p:stCondLst>
                              <p:cond delay="0"/>
                            </p:stCondLst>
                            <p:childTnLst>
                              <p:par>
                                <p:cTn id="29" presetID="22" presetClass="entr" presetSubtype="8" fill="hold" grpId="0" nodeType="afterEffect">
                                  <p:stCondLst>
                                    <p:cond delay="0"/>
                                  </p:stCondLst>
                                  <p:childTnLst>
                                    <p:set>
                                      <p:cBhvr>
                                        <p:cTn id="30" dur="1" fill="hold">
                                          <p:stCondLst>
                                            <p:cond delay="0"/>
                                          </p:stCondLst>
                                        </p:cTn>
                                        <p:tgtEl>
                                          <p:spTgt spid="94283"/>
                                        </p:tgtEl>
                                        <p:attrNameLst>
                                          <p:attrName>style.visibility</p:attrName>
                                        </p:attrNameLst>
                                      </p:cBhvr>
                                      <p:to>
                                        <p:strVal val="visible"/>
                                      </p:to>
                                    </p:set>
                                    <p:animEffect transition="in" filter="wipe(left)">
                                      <p:cBhvr>
                                        <p:cTn id="31" dur="500"/>
                                        <p:tgtEl>
                                          <p:spTgt spid="94283"/>
                                        </p:tgtEl>
                                      </p:cBhvr>
                                    </p:animEffect>
                                  </p:childTnLst>
                                </p:cTn>
                              </p:par>
                            </p:childTnLst>
                          </p:cTn>
                        </p:par>
                        <p:par>
                          <p:cTn id="32" fill="hold">
                            <p:stCondLst>
                              <p:cond delay="500"/>
                            </p:stCondLst>
                            <p:childTnLst>
                              <p:par>
                                <p:cTn id="33" presetID="18" presetClass="entr" presetSubtype="12" fill="hold" grpId="0" nodeType="afterEffect">
                                  <p:stCondLst>
                                    <p:cond delay="0"/>
                                  </p:stCondLst>
                                  <p:childTnLst>
                                    <p:set>
                                      <p:cBhvr>
                                        <p:cTn id="34" dur="1" fill="hold">
                                          <p:stCondLst>
                                            <p:cond delay="0"/>
                                          </p:stCondLst>
                                        </p:cTn>
                                        <p:tgtEl>
                                          <p:spTgt spid="94380"/>
                                        </p:tgtEl>
                                        <p:attrNameLst>
                                          <p:attrName>style.visibility</p:attrName>
                                        </p:attrNameLst>
                                      </p:cBhvr>
                                      <p:to>
                                        <p:strVal val="visible"/>
                                      </p:to>
                                    </p:set>
                                    <p:animEffect transition="in" filter="strips(downLeft)">
                                      <p:cBhvr>
                                        <p:cTn id="35" dur="500"/>
                                        <p:tgtEl>
                                          <p:spTgt spid="94380"/>
                                        </p:tgtEl>
                                      </p:cBhvr>
                                    </p:animEffect>
                                  </p:childTnLst>
                                </p:cTn>
                              </p:par>
                            </p:childTnLst>
                          </p:cTn>
                        </p:par>
                        <p:par>
                          <p:cTn id="36" fill="hold">
                            <p:stCondLst>
                              <p:cond delay="1000"/>
                            </p:stCondLst>
                            <p:childTnLst>
                              <p:par>
                                <p:cTn id="37" presetID="18" presetClass="entr" presetSubtype="12" fill="hold" grpId="0" nodeType="afterEffect">
                                  <p:stCondLst>
                                    <p:cond delay="0"/>
                                  </p:stCondLst>
                                  <p:childTnLst>
                                    <p:set>
                                      <p:cBhvr>
                                        <p:cTn id="38" dur="1" fill="hold">
                                          <p:stCondLst>
                                            <p:cond delay="0"/>
                                          </p:stCondLst>
                                        </p:cTn>
                                        <p:tgtEl>
                                          <p:spTgt spid="94384"/>
                                        </p:tgtEl>
                                        <p:attrNameLst>
                                          <p:attrName>style.visibility</p:attrName>
                                        </p:attrNameLst>
                                      </p:cBhvr>
                                      <p:to>
                                        <p:strVal val="visible"/>
                                      </p:to>
                                    </p:set>
                                    <p:animEffect transition="in" filter="strips(downLeft)">
                                      <p:cBhvr>
                                        <p:cTn id="39" dur="500"/>
                                        <p:tgtEl>
                                          <p:spTgt spid="94384"/>
                                        </p:tgtEl>
                                      </p:cBhvr>
                                    </p:animEffect>
                                  </p:childTnLst>
                                </p:cTn>
                              </p:par>
                            </p:childTnLst>
                          </p:cTn>
                        </p:par>
                        <p:par>
                          <p:cTn id="40" fill="hold">
                            <p:stCondLst>
                              <p:cond delay="1500"/>
                            </p:stCondLst>
                            <p:childTnLst>
                              <p:par>
                                <p:cTn id="41" presetID="18" presetClass="entr" presetSubtype="12" fill="hold" grpId="0" nodeType="afterEffect">
                                  <p:stCondLst>
                                    <p:cond delay="0"/>
                                  </p:stCondLst>
                                  <p:childTnLst>
                                    <p:set>
                                      <p:cBhvr>
                                        <p:cTn id="42" dur="1" fill="hold">
                                          <p:stCondLst>
                                            <p:cond delay="0"/>
                                          </p:stCondLst>
                                        </p:cTn>
                                        <p:tgtEl>
                                          <p:spTgt spid="94376"/>
                                        </p:tgtEl>
                                        <p:attrNameLst>
                                          <p:attrName>style.visibility</p:attrName>
                                        </p:attrNameLst>
                                      </p:cBhvr>
                                      <p:to>
                                        <p:strVal val="visible"/>
                                      </p:to>
                                    </p:set>
                                    <p:animEffect transition="in" filter="strips(downLeft)">
                                      <p:cBhvr>
                                        <p:cTn id="43" dur="500"/>
                                        <p:tgtEl>
                                          <p:spTgt spid="94376"/>
                                        </p:tgtEl>
                                      </p:cBhvr>
                                    </p:animEffect>
                                  </p:childTnLst>
                                </p:cTn>
                              </p:par>
                            </p:childTnLst>
                          </p:cTn>
                        </p:par>
                        <p:par>
                          <p:cTn id="44" fill="hold">
                            <p:stCondLst>
                              <p:cond delay="2000"/>
                            </p:stCondLst>
                            <p:childTnLst>
                              <p:par>
                                <p:cTn id="45" presetID="22" presetClass="entr" presetSubtype="1" fill="hold" grpId="0" nodeType="afterEffect">
                                  <p:stCondLst>
                                    <p:cond delay="0"/>
                                  </p:stCondLst>
                                  <p:childTnLst>
                                    <p:set>
                                      <p:cBhvr>
                                        <p:cTn id="46" dur="1" fill="hold">
                                          <p:stCondLst>
                                            <p:cond delay="0"/>
                                          </p:stCondLst>
                                        </p:cTn>
                                        <p:tgtEl>
                                          <p:spTgt spid="94284"/>
                                        </p:tgtEl>
                                        <p:attrNameLst>
                                          <p:attrName>style.visibility</p:attrName>
                                        </p:attrNameLst>
                                      </p:cBhvr>
                                      <p:to>
                                        <p:strVal val="visible"/>
                                      </p:to>
                                    </p:set>
                                    <p:animEffect transition="in" filter="wipe(up)">
                                      <p:cBhvr>
                                        <p:cTn id="47" dur="500"/>
                                        <p:tgtEl>
                                          <p:spTgt spid="94284"/>
                                        </p:tgtEl>
                                      </p:cBhvr>
                                    </p:animEffect>
                                  </p:childTnLst>
                                </p:cTn>
                              </p:par>
                            </p:childTnLst>
                          </p:cTn>
                        </p:par>
                        <p:par>
                          <p:cTn id="48" fill="hold">
                            <p:stCondLst>
                              <p:cond delay="2500"/>
                            </p:stCondLst>
                            <p:childTnLst>
                              <p:par>
                                <p:cTn id="49" presetID="22" presetClass="entr" presetSubtype="1" fill="hold" grpId="0" nodeType="afterEffect">
                                  <p:stCondLst>
                                    <p:cond delay="0"/>
                                  </p:stCondLst>
                                  <p:childTnLst>
                                    <p:set>
                                      <p:cBhvr>
                                        <p:cTn id="50" dur="1" fill="hold">
                                          <p:stCondLst>
                                            <p:cond delay="0"/>
                                          </p:stCondLst>
                                        </p:cTn>
                                        <p:tgtEl>
                                          <p:spTgt spid="94279"/>
                                        </p:tgtEl>
                                        <p:attrNameLst>
                                          <p:attrName>style.visibility</p:attrName>
                                        </p:attrNameLst>
                                      </p:cBhvr>
                                      <p:to>
                                        <p:strVal val="visible"/>
                                      </p:to>
                                    </p:set>
                                    <p:animEffect transition="in" filter="wipe(up)">
                                      <p:cBhvr>
                                        <p:cTn id="51" dur="500"/>
                                        <p:tgtEl>
                                          <p:spTgt spid="94279"/>
                                        </p:tgtEl>
                                      </p:cBhvr>
                                    </p:animEffect>
                                  </p:childTnLst>
                                </p:cTn>
                              </p:par>
                            </p:childTnLst>
                          </p:cTn>
                        </p:par>
                        <p:par>
                          <p:cTn id="52" fill="hold">
                            <p:stCondLst>
                              <p:cond delay="3000"/>
                            </p:stCondLst>
                            <p:childTnLst>
                              <p:par>
                                <p:cTn id="53" presetID="1" presetClass="exit" presetSubtype="0" fill="hold" grpId="0" nodeType="afterEffect">
                                  <p:stCondLst>
                                    <p:cond delay="0"/>
                                  </p:stCondLst>
                                  <p:childTnLst>
                                    <p:set>
                                      <p:cBhvr>
                                        <p:cTn id="54" dur="1" fill="hold">
                                          <p:stCondLst>
                                            <p:cond delay="0"/>
                                          </p:stCondLst>
                                        </p:cTn>
                                        <p:tgtEl>
                                          <p:spTgt spid="94290"/>
                                        </p:tgtEl>
                                        <p:attrNameLst>
                                          <p:attrName>style.visibility</p:attrName>
                                        </p:attrNameLst>
                                      </p:cBhvr>
                                      <p:to>
                                        <p:strVal val="hidden"/>
                                      </p:to>
                                    </p:set>
                                  </p:childTnLst>
                                </p:cTn>
                              </p:par>
                              <p:par>
                                <p:cTn id="55" presetID="20" presetClass="entr" presetSubtype="0" repeatCount="indefinite" fill="hold" grpId="0" nodeType="withEffect">
                                  <p:stCondLst>
                                    <p:cond delay="0"/>
                                  </p:stCondLst>
                                  <p:endCondLst>
                                    <p:cond evt="onNext" delay="0">
                                      <p:tgtEl>
                                        <p:sldTgt/>
                                      </p:tgtEl>
                                    </p:cond>
                                  </p:endCondLst>
                                  <p:childTnLst>
                                    <p:set>
                                      <p:cBhvr>
                                        <p:cTn id="56" dur="1" fill="hold">
                                          <p:stCondLst>
                                            <p:cond delay="0"/>
                                          </p:stCondLst>
                                        </p:cTn>
                                        <p:tgtEl>
                                          <p:spTgt spid="94353"/>
                                        </p:tgtEl>
                                        <p:attrNameLst>
                                          <p:attrName>style.visibility</p:attrName>
                                        </p:attrNameLst>
                                      </p:cBhvr>
                                      <p:to>
                                        <p:strVal val="visible"/>
                                      </p:to>
                                    </p:set>
                                    <p:animEffect transition="in" filter="wedge">
                                      <p:cBhvr>
                                        <p:cTn id="57" dur="100"/>
                                        <p:tgtEl>
                                          <p:spTgt spid="94353"/>
                                        </p:tgtEl>
                                      </p:cBhvr>
                                    </p:animEffect>
                                  </p:childTnLst>
                                  <p:subTnLst>
                                    <p:audio>
                                      <p:cMediaNode vol="100000">
                                        <p:cTn display="0" masterRel="sameClick">
                                          <p:stCondLst>
                                            <p:cond evt="begin" delay="0">
                                              <p:tn val="55"/>
                                            </p:cond>
                                          </p:stCondLst>
                                          <p:endCondLst>
                                            <p:cond evt="onStopAudio" delay="0">
                                              <p:tgtEl>
                                                <p:sldTgt/>
                                              </p:tgtEl>
                                            </p:cond>
                                          </p:endCondLst>
                                        </p:cTn>
                                        <p:tgtEl>
                                          <p:sndTgt r:embed="rId2" name="chimes.wav"/>
                                        </p:tgtEl>
                                      </p:cMediaNode>
                                    </p:audio>
                                  </p:subTnLst>
                                </p:cTn>
                              </p:par>
                              <p:par>
                                <p:cTn id="58" presetID="1" presetClass="entr" presetSubtype="0" fill="hold" grpId="0" nodeType="withEffect">
                                  <p:stCondLst>
                                    <p:cond delay="0"/>
                                  </p:stCondLst>
                                  <p:childTnLst>
                                    <p:set>
                                      <p:cBhvr>
                                        <p:cTn id="59" dur="1" fill="hold">
                                          <p:stCondLst>
                                            <p:cond delay="0"/>
                                          </p:stCondLst>
                                        </p:cTn>
                                        <p:tgtEl>
                                          <p:spTgt spid="94354"/>
                                        </p:tgtEl>
                                        <p:attrNameLst>
                                          <p:attrName>style.visibility</p:attrName>
                                        </p:attrNameLst>
                                      </p:cBhvr>
                                      <p:to>
                                        <p:strVal val="visible"/>
                                      </p:to>
                                    </p:set>
                                  </p:childTnLst>
                                </p:cTn>
                              </p:par>
                            </p:childTnLst>
                          </p:cTn>
                        </p:par>
                        <p:par>
                          <p:cTn id="60" fill="hold">
                            <p:stCondLst>
                              <p:cond delay="3100"/>
                            </p:stCondLst>
                            <p:childTnLst>
                              <p:par>
                                <p:cTn id="61" presetID="1" presetClass="exit" presetSubtype="0" fill="hold" grpId="0" nodeType="afterEffect">
                                  <p:stCondLst>
                                    <p:cond delay="0"/>
                                  </p:stCondLst>
                                  <p:childTnLst>
                                    <p:set>
                                      <p:cBhvr>
                                        <p:cTn id="62" dur="1" fill="hold">
                                          <p:stCondLst>
                                            <p:cond delay="0"/>
                                          </p:stCondLst>
                                        </p:cTn>
                                        <p:tgtEl>
                                          <p:spTgt spid="94357"/>
                                        </p:tgtEl>
                                        <p:attrNameLst>
                                          <p:attrName>style.visibility</p:attrName>
                                        </p:attrNameLst>
                                      </p:cBhvr>
                                      <p:to>
                                        <p:strVal val="hidden"/>
                                      </p:to>
                                    </p:set>
                                  </p:childTnLst>
                                </p:cTn>
                              </p:par>
                              <p:par>
                                <p:cTn id="63" presetID="20" presetClass="entr" presetSubtype="0" repeatCount="indefinite" fill="hold" grpId="0" nodeType="withEffect">
                                  <p:stCondLst>
                                    <p:cond delay="0"/>
                                  </p:stCondLst>
                                  <p:endCondLst>
                                    <p:cond evt="onNext" delay="0">
                                      <p:tgtEl>
                                        <p:sldTgt/>
                                      </p:tgtEl>
                                    </p:cond>
                                  </p:endCondLst>
                                  <p:childTnLst>
                                    <p:set>
                                      <p:cBhvr>
                                        <p:cTn id="64" dur="1" fill="hold">
                                          <p:stCondLst>
                                            <p:cond delay="0"/>
                                          </p:stCondLst>
                                        </p:cTn>
                                        <p:tgtEl>
                                          <p:spTgt spid="94356"/>
                                        </p:tgtEl>
                                        <p:attrNameLst>
                                          <p:attrName>style.visibility</p:attrName>
                                        </p:attrNameLst>
                                      </p:cBhvr>
                                      <p:to>
                                        <p:strVal val="visible"/>
                                      </p:to>
                                    </p:set>
                                    <p:animEffect transition="in" filter="wedge">
                                      <p:cBhvr>
                                        <p:cTn id="65" dur="100"/>
                                        <p:tgtEl>
                                          <p:spTgt spid="94356"/>
                                        </p:tgtEl>
                                      </p:cBhvr>
                                    </p:animEffect>
                                  </p:childTnLst>
                                  <p:subTnLst>
                                    <p:audio>
                                      <p:cMediaNode vol="100000">
                                        <p:cTn display="0" masterRel="sameClick">
                                          <p:stCondLst>
                                            <p:cond evt="begin" delay="0">
                                              <p:tn val="63"/>
                                            </p:cond>
                                          </p:stCondLst>
                                          <p:endCondLst>
                                            <p:cond evt="onStopAudio" delay="0">
                                              <p:tgtEl>
                                                <p:sldTgt/>
                                              </p:tgtEl>
                                            </p:cond>
                                          </p:endCondLst>
                                        </p:cTn>
                                        <p:tgtEl>
                                          <p:sndTgt r:embed="rId2" name="chimes.wav"/>
                                        </p:tgtEl>
                                      </p:cMediaNode>
                                    </p:audio>
                                  </p:subTnLst>
                                </p:cTn>
                              </p:par>
                              <p:par>
                                <p:cTn id="66" presetID="8" presetClass="emph" presetSubtype="0" fill="hold" nodeType="withEffect">
                                  <p:stCondLst>
                                    <p:cond delay="0"/>
                                  </p:stCondLst>
                                  <p:childTnLst>
                                    <p:animRot by="1260000">
                                      <p:cBhvr>
                                        <p:cTn id="67" dur="1000" fill="hold"/>
                                        <p:tgtEl>
                                          <p:spTgt spid="94414"/>
                                        </p:tgtEl>
                                        <p:attrNameLst>
                                          <p:attrName>r</p:attrName>
                                        </p:attrNameLst>
                                      </p:cBhvr>
                                    </p:animRot>
                                  </p:childTnLst>
                                </p:cTn>
                              </p:par>
                              <p:par>
                                <p:cTn id="68" presetID="8" presetClass="emph" presetSubtype="0" fill="hold" nodeType="withEffect">
                                  <p:stCondLst>
                                    <p:cond delay="0"/>
                                  </p:stCondLst>
                                  <p:childTnLst>
                                    <p:animRot by="1020000">
                                      <p:cBhvr>
                                        <p:cTn id="69" dur="1000" fill="hold"/>
                                        <p:tgtEl>
                                          <p:spTgt spid="94415"/>
                                        </p:tgtEl>
                                        <p:attrNameLst>
                                          <p:attrName>r</p:attrName>
                                        </p:attrNameLst>
                                      </p:cBhvr>
                                    </p:animRot>
                                  </p:childTnLst>
                                </p:cTn>
                              </p:par>
                            </p:childTnLst>
                          </p:cTn>
                        </p:par>
                      </p:childTnLst>
                    </p:cTn>
                  </p:par>
                  <p:par>
                    <p:cTn id="70" fill="hold">
                      <p:stCondLst>
                        <p:cond delay="indefinite"/>
                      </p:stCondLst>
                      <p:childTnLst>
                        <p:par>
                          <p:cTn id="71" fill="hold">
                            <p:stCondLst>
                              <p:cond delay="0"/>
                            </p:stCondLst>
                            <p:childTnLst>
                              <p:par>
                                <p:cTn id="72" presetID="2" presetClass="exit" presetSubtype="3" fill="hold" nodeType="clickEffect">
                                  <p:stCondLst>
                                    <p:cond delay="0"/>
                                  </p:stCondLst>
                                  <p:childTnLst>
                                    <p:anim calcmode="lin" valueType="num">
                                      <p:cBhvr additive="base">
                                        <p:cTn id="73" dur="1000"/>
                                        <p:tgtEl>
                                          <p:spTgt spid="94386"/>
                                        </p:tgtEl>
                                        <p:attrNameLst>
                                          <p:attrName>ppt_x</p:attrName>
                                        </p:attrNameLst>
                                      </p:cBhvr>
                                      <p:tavLst>
                                        <p:tav tm="0">
                                          <p:val>
                                            <p:strVal val="ppt_x"/>
                                          </p:val>
                                        </p:tav>
                                        <p:tav tm="100000">
                                          <p:val>
                                            <p:strVal val="1+ppt_w/2"/>
                                          </p:val>
                                        </p:tav>
                                      </p:tavLst>
                                    </p:anim>
                                    <p:anim calcmode="lin" valueType="num">
                                      <p:cBhvr additive="base">
                                        <p:cTn id="74" dur="1000"/>
                                        <p:tgtEl>
                                          <p:spTgt spid="94386"/>
                                        </p:tgtEl>
                                        <p:attrNameLst>
                                          <p:attrName>ppt_y</p:attrName>
                                        </p:attrNameLst>
                                      </p:cBhvr>
                                      <p:tavLst>
                                        <p:tav tm="0">
                                          <p:val>
                                            <p:strVal val="ppt_y"/>
                                          </p:val>
                                        </p:tav>
                                        <p:tav tm="100000">
                                          <p:val>
                                            <p:strVal val="0-ppt_h/2"/>
                                          </p:val>
                                        </p:tav>
                                      </p:tavLst>
                                    </p:anim>
                                    <p:set>
                                      <p:cBhvr>
                                        <p:cTn id="75" dur="1" fill="hold">
                                          <p:stCondLst>
                                            <p:cond delay="999"/>
                                          </p:stCondLst>
                                        </p:cTn>
                                        <p:tgtEl>
                                          <p:spTgt spid="94386"/>
                                        </p:tgtEl>
                                        <p:attrNameLst>
                                          <p:attrName>style.visibility</p:attrName>
                                        </p:attrNameLst>
                                      </p:cBhvr>
                                      <p:to>
                                        <p:strVal val="hidden"/>
                                      </p:to>
                                    </p:set>
                                  </p:childTnLst>
                                </p:cTn>
                              </p:par>
                              <p:par>
                                <p:cTn id="76" presetID="2" presetClass="exit" presetSubtype="3" fill="hold" nodeType="withEffect">
                                  <p:stCondLst>
                                    <p:cond delay="0"/>
                                  </p:stCondLst>
                                  <p:iterate type="lt">
                                    <p:tmPct val="0"/>
                                  </p:iterate>
                                  <p:childTnLst>
                                    <p:anim calcmode="lin" valueType="num">
                                      <p:cBhvr additive="base">
                                        <p:cTn id="77" dur="1000"/>
                                        <p:tgtEl>
                                          <p:spTgt spid="94390"/>
                                        </p:tgtEl>
                                        <p:attrNameLst>
                                          <p:attrName>ppt_x</p:attrName>
                                        </p:attrNameLst>
                                      </p:cBhvr>
                                      <p:tavLst>
                                        <p:tav tm="0">
                                          <p:val>
                                            <p:strVal val="ppt_x"/>
                                          </p:val>
                                        </p:tav>
                                        <p:tav tm="100000">
                                          <p:val>
                                            <p:strVal val="1+ppt_w/2"/>
                                          </p:val>
                                        </p:tav>
                                      </p:tavLst>
                                    </p:anim>
                                    <p:anim calcmode="lin" valueType="num">
                                      <p:cBhvr additive="base">
                                        <p:cTn id="78" dur="1000"/>
                                        <p:tgtEl>
                                          <p:spTgt spid="94390"/>
                                        </p:tgtEl>
                                        <p:attrNameLst>
                                          <p:attrName>ppt_y</p:attrName>
                                        </p:attrNameLst>
                                      </p:cBhvr>
                                      <p:tavLst>
                                        <p:tav tm="0">
                                          <p:val>
                                            <p:strVal val="ppt_y"/>
                                          </p:val>
                                        </p:tav>
                                        <p:tav tm="100000">
                                          <p:val>
                                            <p:strVal val="0-ppt_h/2"/>
                                          </p:val>
                                        </p:tav>
                                      </p:tavLst>
                                    </p:anim>
                                    <p:set>
                                      <p:cBhvr>
                                        <p:cTn id="79" dur="1" fill="hold">
                                          <p:stCondLst>
                                            <p:cond delay="999"/>
                                          </p:stCondLst>
                                        </p:cTn>
                                        <p:tgtEl>
                                          <p:spTgt spid="94390"/>
                                        </p:tgtEl>
                                        <p:attrNameLst>
                                          <p:attrName>style.visibility</p:attrName>
                                        </p:attrNameLst>
                                      </p:cBhvr>
                                      <p:to>
                                        <p:strVal val="hidden"/>
                                      </p:to>
                                    </p:set>
                                  </p:childTnLst>
                                </p:cTn>
                              </p:par>
                              <p:par>
                                <p:cTn id="80" presetID="1" presetClass="entr" presetSubtype="0" fill="hold" nodeType="withEffect">
                                  <p:stCondLst>
                                    <p:cond delay="0"/>
                                  </p:stCondLst>
                                  <p:childTnLst>
                                    <p:set>
                                      <p:cBhvr>
                                        <p:cTn id="81" dur="1" fill="hold">
                                          <p:stCondLst>
                                            <p:cond delay="0"/>
                                          </p:stCondLst>
                                        </p:cTn>
                                        <p:tgtEl>
                                          <p:spTgt spid="94277"/>
                                        </p:tgtEl>
                                        <p:attrNameLst>
                                          <p:attrName>style.visibility</p:attrName>
                                        </p:attrNameLst>
                                      </p:cBhvr>
                                      <p:to>
                                        <p:strVal val="visible"/>
                                      </p:to>
                                    </p:set>
                                  </p:childTnLst>
                                </p:cTn>
                              </p:par>
                              <p:par>
                                <p:cTn id="82" presetID="1" presetClass="exit" presetSubtype="0" fill="hold" nodeType="withEffect">
                                  <p:stCondLst>
                                    <p:cond delay="0"/>
                                  </p:stCondLst>
                                  <p:childTnLst>
                                    <p:set>
                                      <p:cBhvr>
                                        <p:cTn id="83" dur="1" fill="hold">
                                          <p:stCondLst>
                                            <p:cond delay="0"/>
                                          </p:stCondLst>
                                        </p:cTn>
                                        <p:tgtEl>
                                          <p:spTgt spid="94301"/>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94283"/>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94380"/>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94384"/>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94376"/>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94284"/>
                                        </p:tgtEl>
                                        <p:attrNameLst>
                                          <p:attrName>style.visibility</p:attrName>
                                        </p:attrNameLst>
                                      </p:cBhvr>
                                      <p:to>
                                        <p:strVal val="hidden"/>
                                      </p:to>
                                    </p:set>
                                  </p:childTnLst>
                                </p:cTn>
                              </p:par>
                              <p:par>
                                <p:cTn id="94" presetID="1" presetClass="exit" presetSubtype="0" fill="hold" grpId="1" nodeType="withEffect">
                                  <p:stCondLst>
                                    <p:cond delay="0"/>
                                  </p:stCondLst>
                                  <p:childTnLst>
                                    <p:set>
                                      <p:cBhvr>
                                        <p:cTn id="95" dur="1" fill="hold">
                                          <p:stCondLst>
                                            <p:cond delay="0"/>
                                          </p:stCondLst>
                                        </p:cTn>
                                        <p:tgtEl>
                                          <p:spTgt spid="94279"/>
                                        </p:tgtEl>
                                        <p:attrNameLst>
                                          <p:attrName>style.visibility</p:attrName>
                                        </p:attrNameLst>
                                      </p:cBhvr>
                                      <p:to>
                                        <p:strVal val="hidden"/>
                                      </p:to>
                                    </p:set>
                                  </p:childTnLst>
                                </p:cTn>
                              </p:par>
                              <p:par>
                                <p:cTn id="96" presetID="1" presetClass="entr" presetSubtype="0" fill="hold" grpId="1" nodeType="withEffect">
                                  <p:stCondLst>
                                    <p:cond delay="0"/>
                                  </p:stCondLst>
                                  <p:childTnLst>
                                    <p:set>
                                      <p:cBhvr>
                                        <p:cTn id="97" dur="1" fill="hold">
                                          <p:stCondLst>
                                            <p:cond delay="0"/>
                                          </p:stCondLst>
                                        </p:cTn>
                                        <p:tgtEl>
                                          <p:spTgt spid="94290"/>
                                        </p:tgtEl>
                                        <p:attrNameLst>
                                          <p:attrName>style.visibility</p:attrName>
                                        </p:attrNameLst>
                                      </p:cBhvr>
                                      <p:to>
                                        <p:strVal val="visible"/>
                                      </p:to>
                                    </p:set>
                                  </p:childTnLst>
                                </p:cTn>
                              </p:par>
                              <p:par>
                                <p:cTn id="98" presetID="1" presetClass="entr" presetSubtype="0" fill="hold" grpId="1" nodeType="withEffect">
                                  <p:stCondLst>
                                    <p:cond delay="0"/>
                                  </p:stCondLst>
                                  <p:childTnLst>
                                    <p:set>
                                      <p:cBhvr>
                                        <p:cTn id="99" dur="1" fill="hold">
                                          <p:stCondLst>
                                            <p:cond delay="0"/>
                                          </p:stCondLst>
                                        </p:cTn>
                                        <p:tgtEl>
                                          <p:spTgt spid="94357"/>
                                        </p:tgtEl>
                                        <p:attrNameLst>
                                          <p:attrName>style.visibility</p:attrName>
                                        </p:attrNameLst>
                                      </p:cBhvr>
                                      <p:to>
                                        <p:strVal val="visible"/>
                                      </p:to>
                                    </p:set>
                                  </p:childTnLst>
                                </p:cTn>
                              </p:par>
                              <p:par>
                                <p:cTn id="100" presetID="8" presetClass="emph" presetSubtype="0" fill="hold" nodeType="withEffect">
                                  <p:stCondLst>
                                    <p:cond delay="0"/>
                                  </p:stCondLst>
                                  <p:childTnLst>
                                    <p:animRot by="-1260000">
                                      <p:cBhvr>
                                        <p:cTn id="101" dur="500" fill="hold"/>
                                        <p:tgtEl>
                                          <p:spTgt spid="94414"/>
                                        </p:tgtEl>
                                        <p:attrNameLst>
                                          <p:attrName>r</p:attrName>
                                        </p:attrNameLst>
                                      </p:cBhvr>
                                    </p:animRot>
                                  </p:childTnLst>
                                </p:cTn>
                              </p:par>
                              <p:par>
                                <p:cTn id="102" presetID="8" presetClass="emph" presetSubtype="0" fill="hold" nodeType="withEffect">
                                  <p:stCondLst>
                                    <p:cond delay="0"/>
                                  </p:stCondLst>
                                  <p:childTnLst>
                                    <p:animRot by="-1020000">
                                      <p:cBhvr>
                                        <p:cTn id="103" dur="500" fill="hold"/>
                                        <p:tgtEl>
                                          <p:spTgt spid="94415"/>
                                        </p:tgtEl>
                                        <p:attrNameLst>
                                          <p:attrName>r</p:attrName>
                                        </p:attrNameLst>
                                      </p:cBhvr>
                                    </p:animRot>
                                  </p:childTnLst>
                                </p:cTn>
                              </p:par>
                            </p:childTnLst>
                          </p:cTn>
                        </p:par>
                        <p:par>
                          <p:cTn id="104" fill="hold">
                            <p:stCondLst>
                              <p:cond delay="1000"/>
                            </p:stCondLst>
                            <p:childTnLst>
                              <p:par>
                                <p:cTn id="105" presetID="37" presetClass="entr" presetSubtype="0" fill="hold" grpId="1" nodeType="afterEffect">
                                  <p:stCondLst>
                                    <p:cond delay="0"/>
                                  </p:stCondLst>
                                  <p:childTnLst>
                                    <p:set>
                                      <p:cBhvr>
                                        <p:cTn id="106" dur="1" fill="hold">
                                          <p:stCondLst>
                                            <p:cond delay="0"/>
                                          </p:stCondLst>
                                        </p:cTn>
                                        <p:tgtEl>
                                          <p:spTgt spid="94386"/>
                                        </p:tgtEl>
                                        <p:attrNameLst>
                                          <p:attrName>style.visibility</p:attrName>
                                        </p:attrNameLst>
                                      </p:cBhvr>
                                      <p:to>
                                        <p:strVal val="visible"/>
                                      </p:to>
                                    </p:set>
                                    <p:animEffect transition="in" filter="fade">
                                      <p:cBhvr>
                                        <p:cTn id="107" dur="1000"/>
                                        <p:tgtEl>
                                          <p:spTgt spid="94386"/>
                                        </p:tgtEl>
                                      </p:cBhvr>
                                    </p:animEffect>
                                    <p:anim calcmode="lin" valueType="num">
                                      <p:cBhvr>
                                        <p:cTn id="108" dur="1000" fill="hold"/>
                                        <p:tgtEl>
                                          <p:spTgt spid="94386"/>
                                        </p:tgtEl>
                                        <p:attrNameLst>
                                          <p:attrName>ppt_x</p:attrName>
                                        </p:attrNameLst>
                                      </p:cBhvr>
                                      <p:tavLst>
                                        <p:tav tm="0">
                                          <p:val>
                                            <p:strVal val="#ppt_x"/>
                                          </p:val>
                                        </p:tav>
                                        <p:tav tm="100000">
                                          <p:val>
                                            <p:strVal val="#ppt_x"/>
                                          </p:val>
                                        </p:tav>
                                      </p:tavLst>
                                    </p:anim>
                                    <p:anim calcmode="lin" valueType="num">
                                      <p:cBhvr>
                                        <p:cTn id="109" dur="900" decel="100000" fill="hold"/>
                                        <p:tgtEl>
                                          <p:spTgt spid="94386"/>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94386"/>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94392"/>
                                        </p:tgtEl>
                                        <p:attrNameLst>
                                          <p:attrName>style.visibility</p:attrName>
                                        </p:attrNameLst>
                                      </p:cBhvr>
                                      <p:to>
                                        <p:strVal val="visible"/>
                                      </p:to>
                                    </p:set>
                                    <p:animEffect transition="in" filter="fade">
                                      <p:cBhvr>
                                        <p:cTn id="113" dur="1000"/>
                                        <p:tgtEl>
                                          <p:spTgt spid="94392"/>
                                        </p:tgtEl>
                                      </p:cBhvr>
                                    </p:animEffect>
                                    <p:anim calcmode="lin" valueType="num">
                                      <p:cBhvr>
                                        <p:cTn id="114" dur="1000" fill="hold"/>
                                        <p:tgtEl>
                                          <p:spTgt spid="94392"/>
                                        </p:tgtEl>
                                        <p:attrNameLst>
                                          <p:attrName>ppt_x</p:attrName>
                                        </p:attrNameLst>
                                      </p:cBhvr>
                                      <p:tavLst>
                                        <p:tav tm="0">
                                          <p:val>
                                            <p:strVal val="#ppt_x"/>
                                          </p:val>
                                        </p:tav>
                                        <p:tav tm="100000">
                                          <p:val>
                                            <p:strVal val="#ppt_x"/>
                                          </p:val>
                                        </p:tav>
                                      </p:tavLst>
                                    </p:anim>
                                    <p:anim calcmode="lin" valueType="num">
                                      <p:cBhvr>
                                        <p:cTn id="115" dur="900" decel="100000" fill="hold"/>
                                        <p:tgtEl>
                                          <p:spTgt spid="94392"/>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94392"/>
                                        </p:tgtEl>
                                        <p:attrNameLst>
                                          <p:attrName>ppt_y</p:attrName>
                                        </p:attrNameLst>
                                      </p:cBhvr>
                                      <p:tavLst>
                                        <p:tav tm="0">
                                          <p:val>
                                            <p:strVal val="#ppt_y-.03"/>
                                          </p:val>
                                        </p:tav>
                                        <p:tav tm="100000">
                                          <p:val>
                                            <p:strVal val="#ppt_y"/>
                                          </p:val>
                                        </p:tav>
                                      </p:tavLst>
                                    </p:anim>
                                  </p:childTnLst>
                                </p:cTn>
                              </p:par>
                            </p:childTnLst>
                          </p:cTn>
                        </p:par>
                        <p:par>
                          <p:cTn id="117" fill="hold">
                            <p:stCondLst>
                              <p:cond delay="2000"/>
                            </p:stCondLst>
                            <p:childTnLst>
                              <p:par>
                                <p:cTn id="118" presetID="27" presetClass="entr" presetSubtype="0" fill="hold" grpId="0" nodeType="afterEffect">
                                  <p:stCondLst>
                                    <p:cond delay="0"/>
                                  </p:stCondLst>
                                  <p:iterate type="lt">
                                    <p:tmPct val="50000"/>
                                  </p:iterate>
                                  <p:childTnLst>
                                    <p:set>
                                      <p:cBhvr>
                                        <p:cTn id="119" dur="1" fill="hold">
                                          <p:stCondLst>
                                            <p:cond delay="0"/>
                                          </p:stCondLst>
                                        </p:cTn>
                                        <p:tgtEl>
                                          <p:spTgt spid="94393"/>
                                        </p:tgtEl>
                                        <p:attrNameLst>
                                          <p:attrName>style.visibility</p:attrName>
                                        </p:attrNameLst>
                                      </p:cBhvr>
                                      <p:to>
                                        <p:strVal val="visible"/>
                                      </p:to>
                                    </p:set>
                                    <p:anim calcmode="discrete" valueType="clr">
                                      <p:cBhvr override="childStyle">
                                        <p:cTn id="120" dur="80"/>
                                        <p:tgtEl>
                                          <p:spTgt spid="94393"/>
                                        </p:tgtEl>
                                        <p:attrNameLst>
                                          <p:attrName>style.color</p:attrName>
                                        </p:attrNameLst>
                                      </p:cBhvr>
                                      <p:tavLst>
                                        <p:tav tm="0">
                                          <p:val>
                                            <p:clrVal>
                                              <a:schemeClr val="accent2"/>
                                            </p:clrVal>
                                          </p:val>
                                        </p:tav>
                                        <p:tav tm="50000">
                                          <p:val>
                                            <p:clrVal>
                                              <a:schemeClr val="hlink"/>
                                            </p:clrVal>
                                          </p:val>
                                        </p:tav>
                                      </p:tavLst>
                                    </p:anim>
                                    <p:anim calcmode="discrete" valueType="clr">
                                      <p:cBhvr>
                                        <p:cTn id="121" dur="80"/>
                                        <p:tgtEl>
                                          <p:spTgt spid="94393"/>
                                        </p:tgtEl>
                                        <p:attrNameLst>
                                          <p:attrName>fillcolor</p:attrName>
                                        </p:attrNameLst>
                                      </p:cBhvr>
                                      <p:tavLst>
                                        <p:tav tm="0">
                                          <p:val>
                                            <p:clrVal>
                                              <a:schemeClr val="accent2"/>
                                            </p:clrVal>
                                          </p:val>
                                        </p:tav>
                                        <p:tav tm="50000">
                                          <p:val>
                                            <p:clrVal>
                                              <a:schemeClr val="hlink"/>
                                            </p:clrVal>
                                          </p:val>
                                        </p:tav>
                                      </p:tavLst>
                                    </p:anim>
                                    <p:set>
                                      <p:cBhvr>
                                        <p:cTn id="122" dur="80"/>
                                        <p:tgtEl>
                                          <p:spTgt spid="94393"/>
                                        </p:tgtEl>
                                        <p:attrNameLst>
                                          <p:attrName>fill.type</p:attrName>
                                        </p:attrNameLst>
                                      </p:cBhvr>
                                      <p:to>
                                        <p:strVal val="solid"/>
                                      </p:to>
                                    </p:set>
                                  </p:childTnLst>
                                </p:cTn>
                              </p:par>
                            </p:childTnLst>
                          </p:cTn>
                        </p:par>
                      </p:childTnLst>
                    </p:cTn>
                  </p:par>
                  <p:par>
                    <p:cTn id="123" fill="hold">
                      <p:stCondLst>
                        <p:cond delay="indefinite"/>
                      </p:stCondLst>
                      <p:childTnLst>
                        <p:par>
                          <p:cTn id="124" fill="hold">
                            <p:stCondLst>
                              <p:cond delay="0"/>
                            </p:stCondLst>
                            <p:childTnLst>
                              <p:par>
                                <p:cTn id="125" presetID="8" presetClass="emph" presetSubtype="0" fill="hold" nodeType="clickEffect">
                                  <p:stCondLst>
                                    <p:cond delay="0"/>
                                  </p:stCondLst>
                                  <p:childTnLst>
                                    <p:animRot by="10800000">
                                      <p:cBhvr>
                                        <p:cTn id="126" dur="2000" fill="hold"/>
                                        <p:tgtEl>
                                          <p:spTgt spid="94302"/>
                                        </p:tgtEl>
                                        <p:attrNameLst>
                                          <p:attrName>r</p:attrName>
                                        </p:attrNameLst>
                                      </p:cBhvr>
                                    </p:animRot>
                                  </p:childTnLst>
                                </p:cTn>
                              </p:par>
                            </p:childTnLst>
                          </p:cTn>
                        </p:par>
                      </p:childTnLst>
                    </p:cTn>
                  </p:par>
                  <p:par>
                    <p:cTn id="127" fill="hold">
                      <p:stCondLst>
                        <p:cond delay="indefinite"/>
                      </p:stCondLst>
                      <p:childTnLst>
                        <p:par>
                          <p:cTn id="128" fill="hold">
                            <p:stCondLst>
                              <p:cond delay="0"/>
                            </p:stCondLst>
                            <p:childTnLst>
                              <p:par>
                                <p:cTn id="129" presetID="1" presetClass="exit" presetSubtype="0" fill="hold" nodeType="clickEffect">
                                  <p:stCondLst>
                                    <p:cond delay="0"/>
                                  </p:stCondLst>
                                  <p:childTnLst>
                                    <p:set>
                                      <p:cBhvr>
                                        <p:cTn id="130" dur="1" fill="hold">
                                          <p:stCondLst>
                                            <p:cond delay="0"/>
                                          </p:stCondLst>
                                        </p:cTn>
                                        <p:tgtEl>
                                          <p:spTgt spid="94277"/>
                                        </p:tgtEl>
                                        <p:attrNameLst>
                                          <p:attrName>style.visibility</p:attrName>
                                        </p:attrNameLst>
                                      </p:cBhvr>
                                      <p:to>
                                        <p:strVal val="hidden"/>
                                      </p:to>
                                    </p:set>
                                  </p:childTnLst>
                                </p:cTn>
                              </p:par>
                              <p:par>
                                <p:cTn id="131" presetID="1" presetClass="entr" presetSubtype="0" fill="hold" nodeType="withEffect">
                                  <p:stCondLst>
                                    <p:cond delay="0"/>
                                  </p:stCondLst>
                                  <p:childTnLst>
                                    <p:set>
                                      <p:cBhvr>
                                        <p:cTn id="132" dur="1" fill="hold">
                                          <p:stCondLst>
                                            <p:cond delay="0"/>
                                          </p:stCondLst>
                                        </p:cTn>
                                        <p:tgtEl>
                                          <p:spTgt spid="94301"/>
                                        </p:tgtEl>
                                        <p:attrNameLst>
                                          <p:attrName>style.visibility</p:attrName>
                                        </p:attrNameLst>
                                      </p:cBhvr>
                                      <p:to>
                                        <p:strVal val="visible"/>
                                      </p:to>
                                    </p:set>
                                  </p:childTnLst>
                                </p:cTn>
                              </p:par>
                            </p:childTnLst>
                          </p:cTn>
                        </p:par>
                        <p:par>
                          <p:cTn id="133" fill="hold">
                            <p:stCondLst>
                              <p:cond delay="0"/>
                            </p:stCondLst>
                            <p:childTnLst>
                              <p:par>
                                <p:cTn id="134" presetID="22" presetClass="entr" presetSubtype="4" fill="hold" grpId="0" nodeType="afterEffect">
                                  <p:stCondLst>
                                    <p:cond delay="0"/>
                                  </p:stCondLst>
                                  <p:childTnLst>
                                    <p:set>
                                      <p:cBhvr>
                                        <p:cTn id="135" dur="1" fill="hold">
                                          <p:stCondLst>
                                            <p:cond delay="0"/>
                                          </p:stCondLst>
                                        </p:cTn>
                                        <p:tgtEl>
                                          <p:spTgt spid="94334"/>
                                        </p:tgtEl>
                                        <p:attrNameLst>
                                          <p:attrName>style.visibility</p:attrName>
                                        </p:attrNameLst>
                                      </p:cBhvr>
                                      <p:to>
                                        <p:strVal val="visible"/>
                                      </p:to>
                                    </p:set>
                                    <p:animEffect transition="in" filter="wipe(down)">
                                      <p:cBhvr>
                                        <p:cTn id="136" dur="500"/>
                                        <p:tgtEl>
                                          <p:spTgt spid="94334"/>
                                        </p:tgtEl>
                                      </p:cBhvr>
                                    </p:animEffect>
                                  </p:childTnLst>
                                </p:cTn>
                              </p:par>
                            </p:childTnLst>
                          </p:cTn>
                        </p:par>
                        <p:par>
                          <p:cTn id="137" fill="hold">
                            <p:stCondLst>
                              <p:cond delay="500"/>
                            </p:stCondLst>
                            <p:childTnLst>
                              <p:par>
                                <p:cTn id="138" presetID="22" presetClass="entr" presetSubtype="4" fill="hold" grpId="0" nodeType="afterEffect">
                                  <p:stCondLst>
                                    <p:cond delay="0"/>
                                  </p:stCondLst>
                                  <p:childTnLst>
                                    <p:set>
                                      <p:cBhvr>
                                        <p:cTn id="139" dur="1" fill="hold">
                                          <p:stCondLst>
                                            <p:cond delay="0"/>
                                          </p:stCondLst>
                                        </p:cTn>
                                        <p:tgtEl>
                                          <p:spTgt spid="94339"/>
                                        </p:tgtEl>
                                        <p:attrNameLst>
                                          <p:attrName>style.visibility</p:attrName>
                                        </p:attrNameLst>
                                      </p:cBhvr>
                                      <p:to>
                                        <p:strVal val="visible"/>
                                      </p:to>
                                    </p:set>
                                    <p:animEffect transition="in" filter="wipe(down)">
                                      <p:cBhvr>
                                        <p:cTn id="140" dur="500"/>
                                        <p:tgtEl>
                                          <p:spTgt spid="94339"/>
                                        </p:tgtEl>
                                      </p:cBhvr>
                                    </p:animEffect>
                                  </p:childTnLst>
                                </p:cTn>
                              </p:par>
                            </p:childTnLst>
                          </p:cTn>
                        </p:par>
                        <p:par>
                          <p:cTn id="141" fill="hold">
                            <p:stCondLst>
                              <p:cond delay="1000"/>
                            </p:stCondLst>
                            <p:childTnLst>
                              <p:par>
                                <p:cTn id="142" presetID="18" presetClass="entr" presetSubtype="6" fill="hold" grpId="0" nodeType="afterEffect">
                                  <p:stCondLst>
                                    <p:cond delay="0"/>
                                  </p:stCondLst>
                                  <p:childTnLst>
                                    <p:set>
                                      <p:cBhvr>
                                        <p:cTn id="143" dur="1" fill="hold">
                                          <p:stCondLst>
                                            <p:cond delay="0"/>
                                          </p:stCondLst>
                                        </p:cTn>
                                        <p:tgtEl>
                                          <p:spTgt spid="94377"/>
                                        </p:tgtEl>
                                        <p:attrNameLst>
                                          <p:attrName>style.visibility</p:attrName>
                                        </p:attrNameLst>
                                      </p:cBhvr>
                                      <p:to>
                                        <p:strVal val="visible"/>
                                      </p:to>
                                    </p:set>
                                    <p:animEffect transition="in" filter="strips(downRight)">
                                      <p:cBhvr>
                                        <p:cTn id="144" dur="500"/>
                                        <p:tgtEl>
                                          <p:spTgt spid="94377"/>
                                        </p:tgtEl>
                                      </p:cBhvr>
                                    </p:animEffect>
                                  </p:childTnLst>
                                </p:cTn>
                              </p:par>
                            </p:childTnLst>
                          </p:cTn>
                        </p:par>
                        <p:par>
                          <p:cTn id="145" fill="hold">
                            <p:stCondLst>
                              <p:cond delay="1500"/>
                            </p:stCondLst>
                            <p:childTnLst>
                              <p:par>
                                <p:cTn id="146" presetID="18" presetClass="entr" presetSubtype="3" fill="hold" grpId="0" nodeType="afterEffect">
                                  <p:stCondLst>
                                    <p:cond delay="0"/>
                                  </p:stCondLst>
                                  <p:childTnLst>
                                    <p:set>
                                      <p:cBhvr>
                                        <p:cTn id="147" dur="1" fill="hold">
                                          <p:stCondLst>
                                            <p:cond delay="0"/>
                                          </p:stCondLst>
                                        </p:cTn>
                                        <p:tgtEl>
                                          <p:spTgt spid="94385"/>
                                        </p:tgtEl>
                                        <p:attrNameLst>
                                          <p:attrName>style.visibility</p:attrName>
                                        </p:attrNameLst>
                                      </p:cBhvr>
                                      <p:to>
                                        <p:strVal val="visible"/>
                                      </p:to>
                                    </p:set>
                                    <p:animEffect transition="in" filter="strips(upRight)">
                                      <p:cBhvr>
                                        <p:cTn id="148" dur="500"/>
                                        <p:tgtEl>
                                          <p:spTgt spid="94385"/>
                                        </p:tgtEl>
                                      </p:cBhvr>
                                    </p:animEffect>
                                  </p:childTnLst>
                                </p:cTn>
                              </p:par>
                            </p:childTnLst>
                          </p:cTn>
                        </p:par>
                        <p:par>
                          <p:cTn id="149" fill="hold">
                            <p:stCondLst>
                              <p:cond delay="2000"/>
                            </p:stCondLst>
                            <p:childTnLst>
                              <p:par>
                                <p:cTn id="150" presetID="18" presetClass="entr" presetSubtype="6" fill="hold" grpId="0" nodeType="afterEffect">
                                  <p:stCondLst>
                                    <p:cond delay="0"/>
                                  </p:stCondLst>
                                  <p:childTnLst>
                                    <p:set>
                                      <p:cBhvr>
                                        <p:cTn id="151" dur="1" fill="hold">
                                          <p:stCondLst>
                                            <p:cond delay="0"/>
                                          </p:stCondLst>
                                        </p:cTn>
                                        <p:tgtEl>
                                          <p:spTgt spid="94381"/>
                                        </p:tgtEl>
                                        <p:attrNameLst>
                                          <p:attrName>style.visibility</p:attrName>
                                        </p:attrNameLst>
                                      </p:cBhvr>
                                      <p:to>
                                        <p:strVal val="visible"/>
                                      </p:to>
                                    </p:set>
                                    <p:animEffect transition="in" filter="strips(downRight)">
                                      <p:cBhvr>
                                        <p:cTn id="152" dur="500"/>
                                        <p:tgtEl>
                                          <p:spTgt spid="94381"/>
                                        </p:tgtEl>
                                      </p:cBhvr>
                                    </p:animEffect>
                                  </p:childTnLst>
                                </p:cTn>
                              </p:par>
                            </p:childTnLst>
                          </p:cTn>
                        </p:par>
                        <p:par>
                          <p:cTn id="153" fill="hold">
                            <p:stCondLst>
                              <p:cond delay="2500"/>
                            </p:stCondLst>
                            <p:childTnLst>
                              <p:par>
                                <p:cTn id="154" presetID="22" presetClass="entr" presetSubtype="1" fill="hold" grpId="0" nodeType="afterEffect">
                                  <p:stCondLst>
                                    <p:cond delay="0"/>
                                  </p:stCondLst>
                                  <p:childTnLst>
                                    <p:set>
                                      <p:cBhvr>
                                        <p:cTn id="155" dur="1" fill="hold">
                                          <p:stCondLst>
                                            <p:cond delay="0"/>
                                          </p:stCondLst>
                                        </p:cTn>
                                        <p:tgtEl>
                                          <p:spTgt spid="94338"/>
                                        </p:tgtEl>
                                        <p:attrNameLst>
                                          <p:attrName>style.visibility</p:attrName>
                                        </p:attrNameLst>
                                      </p:cBhvr>
                                      <p:to>
                                        <p:strVal val="visible"/>
                                      </p:to>
                                    </p:set>
                                    <p:animEffect transition="in" filter="wipe(up)">
                                      <p:cBhvr>
                                        <p:cTn id="156" dur="500"/>
                                        <p:tgtEl>
                                          <p:spTgt spid="94338"/>
                                        </p:tgtEl>
                                      </p:cBhvr>
                                    </p:animEffect>
                                  </p:childTnLst>
                                </p:cTn>
                              </p:par>
                              <p:par>
                                <p:cTn id="157" presetID="8" presetClass="emph" presetSubtype="0" fill="hold" nodeType="withEffect">
                                  <p:stCondLst>
                                    <p:cond delay="0"/>
                                  </p:stCondLst>
                                  <p:childTnLst>
                                    <p:animRot by="-1260000">
                                      <p:cBhvr>
                                        <p:cTn id="158" dur="500" fill="hold"/>
                                        <p:tgtEl>
                                          <p:spTgt spid="94415"/>
                                        </p:tgtEl>
                                        <p:attrNameLst>
                                          <p:attrName>r</p:attrName>
                                        </p:attrNameLst>
                                      </p:cBhvr>
                                    </p:animRot>
                                  </p:childTnLst>
                                </p:cTn>
                              </p:par>
                              <p:par>
                                <p:cTn id="159" presetID="8" presetClass="emph" presetSubtype="0" fill="hold" nodeType="withEffect">
                                  <p:stCondLst>
                                    <p:cond delay="0"/>
                                  </p:stCondLst>
                                  <p:childTnLst>
                                    <p:animRot by="-1860000">
                                      <p:cBhvr>
                                        <p:cTn id="160" dur="500" fill="hold"/>
                                        <p:tgtEl>
                                          <p:spTgt spid="94414"/>
                                        </p:tgtEl>
                                        <p:attrNameLst>
                                          <p:attrName>r</p:attrName>
                                        </p:attrNameLst>
                                      </p:cBhvr>
                                    </p:animRot>
                                  </p:childTnLst>
                                </p:cTn>
                              </p:par>
                            </p:childTnLst>
                          </p:cTn>
                        </p:par>
                        <p:par>
                          <p:cTn id="161" fill="hold">
                            <p:stCondLst>
                              <p:cond delay="3000"/>
                            </p:stCondLst>
                            <p:childTnLst>
                              <p:par>
                                <p:cTn id="162" presetID="1" presetClass="exit" presetSubtype="0" fill="hold" grpId="0" nodeType="afterEffect">
                                  <p:stCondLst>
                                    <p:cond delay="0"/>
                                  </p:stCondLst>
                                  <p:childTnLst>
                                    <p:set>
                                      <p:cBhvr>
                                        <p:cTn id="163" dur="1" fill="hold">
                                          <p:stCondLst>
                                            <p:cond delay="0"/>
                                          </p:stCondLst>
                                        </p:cTn>
                                        <p:tgtEl>
                                          <p:spTgt spid="94351"/>
                                        </p:tgtEl>
                                        <p:attrNameLst>
                                          <p:attrName>style.visibility</p:attrName>
                                        </p:attrNameLst>
                                      </p:cBhvr>
                                      <p:to>
                                        <p:strVal val="hidden"/>
                                      </p:to>
                                    </p:set>
                                  </p:childTnLst>
                                </p:cTn>
                              </p:par>
                              <p:par>
                                <p:cTn id="164" presetID="1" presetClass="exit" presetSubtype="0" fill="hold" grpId="2" nodeType="withEffect">
                                  <p:stCondLst>
                                    <p:cond delay="0"/>
                                  </p:stCondLst>
                                  <p:childTnLst>
                                    <p:set>
                                      <p:cBhvr>
                                        <p:cTn id="165" dur="1" fill="hold">
                                          <p:stCondLst>
                                            <p:cond delay="0"/>
                                          </p:stCondLst>
                                        </p:cTn>
                                        <p:tgtEl>
                                          <p:spTgt spid="94357"/>
                                        </p:tgtEl>
                                        <p:attrNameLst>
                                          <p:attrName>style.visibility</p:attrName>
                                        </p:attrNameLst>
                                      </p:cBhvr>
                                      <p:to>
                                        <p:strVal val="hidden"/>
                                      </p:to>
                                    </p:set>
                                  </p:childTnLst>
                                </p:cTn>
                              </p:par>
                              <p:par>
                                <p:cTn id="166" presetID="1" presetClass="entr" presetSubtype="0" fill="hold" grpId="0" nodeType="withEffect">
                                  <p:stCondLst>
                                    <p:cond delay="0"/>
                                  </p:stCondLst>
                                  <p:childTnLst>
                                    <p:set>
                                      <p:cBhvr>
                                        <p:cTn id="167" dur="1" fill="hold">
                                          <p:stCondLst>
                                            <p:cond delay="0"/>
                                          </p:stCondLst>
                                        </p:cTn>
                                        <p:tgtEl>
                                          <p:spTgt spid="94394"/>
                                        </p:tgtEl>
                                        <p:attrNameLst>
                                          <p:attrName>style.visibility</p:attrName>
                                        </p:attrNameLst>
                                      </p:cBhvr>
                                      <p:to>
                                        <p:strVal val="visible"/>
                                      </p:to>
                                    </p:set>
                                  </p:childTnLst>
                                </p:cTn>
                              </p:par>
                              <p:par>
                                <p:cTn id="168" presetID="20" presetClass="entr" presetSubtype="0" repeatCount="indefinite" fill="hold" grpId="0" nodeType="withEffect">
                                  <p:stCondLst>
                                    <p:cond delay="0"/>
                                  </p:stCondLst>
                                  <p:endCondLst>
                                    <p:cond evt="onNext" delay="0">
                                      <p:tgtEl>
                                        <p:sldTgt/>
                                      </p:tgtEl>
                                    </p:cond>
                                  </p:endCondLst>
                                  <p:childTnLst>
                                    <p:set>
                                      <p:cBhvr>
                                        <p:cTn id="169" dur="1" fill="hold">
                                          <p:stCondLst>
                                            <p:cond delay="0"/>
                                          </p:stCondLst>
                                        </p:cTn>
                                        <p:tgtEl>
                                          <p:spTgt spid="94395"/>
                                        </p:tgtEl>
                                        <p:attrNameLst>
                                          <p:attrName>style.visibility</p:attrName>
                                        </p:attrNameLst>
                                      </p:cBhvr>
                                      <p:to>
                                        <p:strVal val="visible"/>
                                      </p:to>
                                    </p:set>
                                    <p:animEffect transition="in" filter="wedge">
                                      <p:cBhvr>
                                        <p:cTn id="170" dur="100"/>
                                        <p:tgtEl>
                                          <p:spTgt spid="94395"/>
                                        </p:tgtEl>
                                      </p:cBhvr>
                                    </p:animEffect>
                                  </p:childTnLst>
                                  <p:subTnLst>
                                    <p:audio>
                                      <p:cMediaNode vol="100000">
                                        <p:cTn display="0" masterRel="sameClick">
                                          <p:stCondLst>
                                            <p:cond evt="begin" delay="0">
                                              <p:tn val="168"/>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84" grpId="0" animBg="1"/>
      <p:bldP spid="94284" grpId="1" animBg="1"/>
      <p:bldP spid="94339" grpId="0" animBg="1"/>
      <p:bldP spid="94279" grpId="0" animBg="1"/>
      <p:bldP spid="94279" grpId="1" animBg="1"/>
      <p:bldP spid="94334" grpId="0" animBg="1"/>
      <p:bldP spid="94283" grpId="0" animBg="1"/>
      <p:bldP spid="94283" grpId="1" animBg="1"/>
      <p:bldP spid="94290" grpId="0" animBg="1"/>
      <p:bldP spid="94290" grpId="1" animBg="1"/>
      <p:bldP spid="94338" grpId="0" animBg="1"/>
      <p:bldP spid="94351" grpId="0" animBg="1"/>
      <p:bldP spid="94353" grpId="0" animBg="1"/>
      <p:bldP spid="94354" grpId="0" animBg="1"/>
      <p:bldP spid="94356" grpId="0" animBg="1"/>
      <p:bldP spid="94357" grpId="0" animBg="1"/>
      <p:bldP spid="94357" grpId="1" animBg="1"/>
      <p:bldP spid="94357" grpId="2" animBg="1"/>
      <p:bldP spid="94376" grpId="0" animBg="1"/>
      <p:bldP spid="94376" grpId="1" animBg="1"/>
      <p:bldP spid="94377" grpId="0" animBg="1"/>
      <p:bldP spid="94380" grpId="0" animBg="1"/>
      <p:bldP spid="94380" grpId="1" animBg="1"/>
      <p:bldP spid="94381" grpId="0" animBg="1"/>
      <p:bldP spid="94384" grpId="0" animBg="1"/>
      <p:bldP spid="94384" grpId="1" animBg="1"/>
      <p:bldP spid="94385" grpId="0" animBg="1"/>
      <p:bldP spid="94386" grpId="1" animBg="1"/>
      <p:bldP spid="94387" grpId="0"/>
      <p:bldP spid="94387" grpId="1"/>
      <p:bldP spid="94390" grpId="0"/>
      <p:bldP spid="94392" grpId="0"/>
      <p:bldP spid="94393" grpId="0"/>
      <p:bldP spid="94394" grpId="0" animBg="1"/>
      <p:bldP spid="9439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539" name="Line 307"/>
          <p:cNvSpPr>
            <a:spLocks noChangeShapeType="1"/>
          </p:cNvSpPr>
          <p:nvPr/>
        </p:nvSpPr>
        <p:spPr bwMode="auto">
          <a:xfrm>
            <a:off x="1066800" y="2814638"/>
            <a:ext cx="254000" cy="1587"/>
          </a:xfrm>
          <a:prstGeom prst="line">
            <a:avLst/>
          </a:prstGeom>
          <a:noFill/>
          <a:ln w="57150">
            <a:solidFill>
              <a:schemeClr val="tx1"/>
            </a:solidFill>
            <a:round/>
            <a:headEnd/>
            <a:tailEnd/>
          </a:ln>
          <a:effectLst/>
        </p:spPr>
        <p:txBody>
          <a:bodyPr/>
          <a:lstStyle/>
          <a:p>
            <a:endParaRPr lang="vi-VN"/>
          </a:p>
        </p:txBody>
      </p:sp>
      <p:grpSp>
        <p:nvGrpSpPr>
          <p:cNvPr id="95442" name="Group 210"/>
          <p:cNvGrpSpPr>
            <a:grpSpLocks/>
          </p:cNvGrpSpPr>
          <p:nvPr/>
        </p:nvGrpSpPr>
        <p:grpSpPr bwMode="auto">
          <a:xfrm>
            <a:off x="838200" y="2971800"/>
            <a:ext cx="1828800" cy="2209800"/>
            <a:chOff x="576" y="1104"/>
            <a:chExt cx="1152" cy="1392"/>
          </a:xfrm>
        </p:grpSpPr>
        <p:pic>
          <p:nvPicPr>
            <p:cNvPr id="95443" name="Picture 211"/>
            <p:cNvPicPr>
              <a:picLocks noChangeAspect="1" noChangeArrowheads="1"/>
            </p:cNvPicPr>
            <p:nvPr/>
          </p:nvPicPr>
          <p:blipFill>
            <a:blip r:embed="rId3"/>
            <a:srcRect/>
            <a:stretch>
              <a:fillRect/>
            </a:stretch>
          </p:blipFill>
          <p:spPr bwMode="auto">
            <a:xfrm>
              <a:off x="576" y="1104"/>
              <a:ext cx="1152" cy="1392"/>
            </a:xfrm>
            <a:prstGeom prst="rect">
              <a:avLst/>
            </a:prstGeom>
            <a:noFill/>
            <a:ln w="9525">
              <a:noFill/>
              <a:miter lim="800000"/>
              <a:headEnd/>
              <a:tailEnd/>
            </a:ln>
          </p:spPr>
        </p:pic>
        <p:grpSp>
          <p:nvGrpSpPr>
            <p:cNvPr id="95444" name="Group 212"/>
            <p:cNvGrpSpPr>
              <a:grpSpLocks/>
            </p:cNvGrpSpPr>
            <p:nvPr/>
          </p:nvGrpSpPr>
          <p:grpSpPr bwMode="auto">
            <a:xfrm>
              <a:off x="781" y="1671"/>
              <a:ext cx="720" cy="240"/>
              <a:chOff x="1824" y="1536"/>
              <a:chExt cx="2784" cy="645"/>
            </a:xfrm>
          </p:grpSpPr>
          <p:pic>
            <p:nvPicPr>
              <p:cNvPr id="95445" name="Picture 213"/>
              <p:cNvPicPr>
                <a:picLocks noChangeAspect="1" noChangeArrowheads="1"/>
              </p:cNvPicPr>
              <p:nvPr/>
            </p:nvPicPr>
            <p:blipFill>
              <a:blip r:embed="rId4"/>
              <a:srcRect/>
              <a:stretch>
                <a:fillRect/>
              </a:stretch>
            </p:blipFill>
            <p:spPr bwMode="auto">
              <a:xfrm>
                <a:off x="1968" y="1536"/>
                <a:ext cx="2640" cy="536"/>
              </a:xfrm>
              <a:prstGeom prst="rect">
                <a:avLst/>
              </a:prstGeom>
              <a:noFill/>
            </p:spPr>
          </p:pic>
          <p:pic>
            <p:nvPicPr>
              <p:cNvPr id="95446" name="Picture 214"/>
              <p:cNvPicPr>
                <a:picLocks noChangeAspect="1" noChangeArrowheads="1"/>
              </p:cNvPicPr>
              <p:nvPr/>
            </p:nvPicPr>
            <p:blipFill>
              <a:blip r:embed="rId5"/>
              <a:srcRect/>
              <a:stretch>
                <a:fillRect/>
              </a:stretch>
            </p:blipFill>
            <p:spPr bwMode="auto">
              <a:xfrm rot="-512320">
                <a:off x="1824" y="1920"/>
                <a:ext cx="336" cy="261"/>
              </a:xfrm>
              <a:prstGeom prst="rect">
                <a:avLst/>
              </a:prstGeom>
              <a:noFill/>
            </p:spPr>
          </p:pic>
        </p:grpSp>
        <p:sp>
          <p:nvSpPr>
            <p:cNvPr id="95447" name="Text Box 215"/>
            <p:cNvSpPr txBox="1">
              <a:spLocks noChangeArrowheads="1"/>
            </p:cNvSpPr>
            <p:nvPr/>
          </p:nvSpPr>
          <p:spPr bwMode="auto">
            <a:xfrm>
              <a:off x="1073" y="1519"/>
              <a:ext cx="220" cy="212"/>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sp>
          <p:nvSpPr>
            <p:cNvPr id="95448" name="Text Box 216"/>
            <p:cNvSpPr txBox="1">
              <a:spLocks noChangeArrowheads="1"/>
            </p:cNvSpPr>
            <p:nvPr/>
          </p:nvSpPr>
          <p:spPr bwMode="auto">
            <a:xfrm>
              <a:off x="650" y="1702"/>
              <a:ext cx="220" cy="212"/>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0</a:t>
              </a:r>
            </a:p>
          </p:txBody>
        </p:sp>
        <p:sp>
          <p:nvSpPr>
            <p:cNvPr id="95449" name="Text Box 217"/>
            <p:cNvSpPr txBox="1">
              <a:spLocks noChangeArrowheads="1"/>
            </p:cNvSpPr>
            <p:nvPr/>
          </p:nvSpPr>
          <p:spPr bwMode="auto">
            <a:xfrm>
              <a:off x="1390" y="1673"/>
              <a:ext cx="268" cy="192"/>
            </a:xfrm>
            <a:prstGeom prst="rect">
              <a:avLst/>
            </a:prstGeom>
            <a:noFill/>
            <a:ln w="9525">
              <a:noFill/>
              <a:miter lim="800000"/>
              <a:headEnd/>
              <a:tailEnd/>
            </a:ln>
            <a:effectLst/>
          </p:spPr>
          <p:txBody>
            <a:bodyPr>
              <a:spAutoFit/>
            </a:bodyPr>
            <a:lstStyle/>
            <a:p>
              <a:pPr eaLnBrk="1" hangingPunct="1">
                <a:spcBef>
                  <a:spcPct val="50000"/>
                </a:spcBef>
              </a:pPr>
              <a:r>
                <a:rPr lang="en-US">
                  <a:latin typeface="Arial" charset="0"/>
                </a:rPr>
                <a:t>10</a:t>
              </a:r>
            </a:p>
          </p:txBody>
        </p:sp>
        <p:sp>
          <p:nvSpPr>
            <p:cNvPr id="95450" name="Text Box 218"/>
            <p:cNvSpPr txBox="1">
              <a:spLocks noChangeArrowheads="1"/>
            </p:cNvSpPr>
            <p:nvPr/>
          </p:nvSpPr>
          <p:spPr bwMode="auto">
            <a:xfrm>
              <a:off x="1003" y="1763"/>
              <a:ext cx="254" cy="365"/>
            </a:xfrm>
            <a:prstGeom prst="rect">
              <a:avLst/>
            </a:prstGeom>
            <a:noFill/>
            <a:ln w="9525">
              <a:noFill/>
              <a:miter lim="800000"/>
              <a:headEnd/>
              <a:tailEnd/>
            </a:ln>
            <a:effectLst/>
          </p:spPr>
          <p:txBody>
            <a:bodyPr>
              <a:spAutoFit/>
            </a:bodyPr>
            <a:lstStyle/>
            <a:p>
              <a:pPr eaLnBrk="1" hangingPunct="1">
                <a:spcBef>
                  <a:spcPct val="50000"/>
                </a:spcBef>
              </a:pPr>
              <a:r>
                <a:rPr lang="en-US" sz="3200" b="1">
                  <a:latin typeface="Arial" charset="0"/>
                </a:rPr>
                <a:t>V</a:t>
              </a:r>
            </a:p>
          </p:txBody>
        </p:sp>
        <p:sp>
          <p:nvSpPr>
            <p:cNvPr id="95451" name="Freeform 219"/>
            <p:cNvSpPr>
              <a:spLocks/>
            </p:cNvSpPr>
            <p:nvPr/>
          </p:nvSpPr>
          <p:spPr bwMode="auto">
            <a:xfrm>
              <a:off x="1056" y="2064"/>
              <a:ext cx="179" cy="48"/>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38100" cmpd="sng">
              <a:solidFill>
                <a:schemeClr val="tx1"/>
              </a:solidFill>
              <a:round/>
              <a:headEnd/>
              <a:tailEnd/>
            </a:ln>
            <a:effectLst/>
          </p:spPr>
          <p:txBody>
            <a:bodyPr/>
            <a:lstStyle/>
            <a:p>
              <a:endParaRPr lang="vi-VN"/>
            </a:p>
          </p:txBody>
        </p:sp>
      </p:grpSp>
      <p:grpSp>
        <p:nvGrpSpPr>
          <p:cNvPr id="95452" name="Group 220"/>
          <p:cNvGrpSpPr>
            <a:grpSpLocks/>
          </p:cNvGrpSpPr>
          <p:nvPr/>
        </p:nvGrpSpPr>
        <p:grpSpPr bwMode="auto">
          <a:xfrm>
            <a:off x="1219200" y="4267200"/>
            <a:ext cx="1066800" cy="990600"/>
            <a:chOff x="2245" y="1207"/>
            <a:chExt cx="667" cy="588"/>
          </a:xfrm>
        </p:grpSpPr>
        <p:sp>
          <p:nvSpPr>
            <p:cNvPr id="95453" name="Line 221"/>
            <p:cNvSpPr>
              <a:spLocks noChangeShapeType="1"/>
            </p:cNvSpPr>
            <p:nvPr/>
          </p:nvSpPr>
          <p:spPr bwMode="auto">
            <a:xfrm rot="169318" flipH="1" flipV="1">
              <a:off x="2245" y="1207"/>
              <a:ext cx="345" cy="286"/>
            </a:xfrm>
            <a:prstGeom prst="line">
              <a:avLst/>
            </a:prstGeom>
            <a:noFill/>
            <a:ln w="57150">
              <a:solidFill>
                <a:srgbClr val="0000FF"/>
              </a:solidFill>
              <a:round/>
              <a:headEnd/>
              <a:tailEnd type="triangle" w="med" len="med"/>
            </a:ln>
            <a:effectLst/>
          </p:spPr>
          <p:txBody>
            <a:bodyPr/>
            <a:lstStyle/>
            <a:p>
              <a:endParaRPr lang="vi-VN"/>
            </a:p>
          </p:txBody>
        </p:sp>
        <p:sp>
          <p:nvSpPr>
            <p:cNvPr id="95454" name="Line 222"/>
            <p:cNvSpPr>
              <a:spLocks noChangeShapeType="1"/>
            </p:cNvSpPr>
            <p:nvPr/>
          </p:nvSpPr>
          <p:spPr bwMode="auto">
            <a:xfrm rot="169318" flipH="1" flipV="1">
              <a:off x="2568" y="1509"/>
              <a:ext cx="344" cy="286"/>
            </a:xfrm>
            <a:prstGeom prst="line">
              <a:avLst/>
            </a:prstGeom>
            <a:noFill/>
            <a:ln w="3175">
              <a:solidFill>
                <a:schemeClr val="bg1"/>
              </a:solidFill>
              <a:prstDash val="dash"/>
              <a:round/>
              <a:headEnd/>
              <a:tailEnd/>
            </a:ln>
            <a:effectLst/>
          </p:spPr>
          <p:txBody>
            <a:bodyPr/>
            <a:lstStyle/>
            <a:p>
              <a:endParaRPr lang="vi-VN"/>
            </a:p>
          </p:txBody>
        </p:sp>
      </p:grpSp>
      <p:pic>
        <p:nvPicPr>
          <p:cNvPr id="95246" name="Picture 14"/>
          <p:cNvPicPr>
            <a:picLocks noChangeAspect="1" noChangeArrowheads="1"/>
          </p:cNvPicPr>
          <p:nvPr/>
        </p:nvPicPr>
        <p:blipFill>
          <a:blip r:embed="rId3"/>
          <a:srcRect/>
          <a:stretch>
            <a:fillRect/>
          </a:stretch>
        </p:blipFill>
        <p:spPr bwMode="auto">
          <a:xfrm>
            <a:off x="852488" y="2971800"/>
            <a:ext cx="1828800" cy="2209800"/>
          </a:xfrm>
          <a:prstGeom prst="rect">
            <a:avLst/>
          </a:prstGeom>
          <a:noFill/>
          <a:ln w="9525">
            <a:noFill/>
            <a:miter lim="800000"/>
            <a:headEnd/>
            <a:tailEnd/>
          </a:ln>
        </p:spPr>
      </p:pic>
      <p:grpSp>
        <p:nvGrpSpPr>
          <p:cNvPr id="95247" name="Group 15"/>
          <p:cNvGrpSpPr>
            <a:grpSpLocks/>
          </p:cNvGrpSpPr>
          <p:nvPr/>
        </p:nvGrpSpPr>
        <p:grpSpPr bwMode="auto">
          <a:xfrm>
            <a:off x="1143000" y="3871913"/>
            <a:ext cx="1143000" cy="381000"/>
            <a:chOff x="1824" y="1536"/>
            <a:chExt cx="2784" cy="645"/>
          </a:xfrm>
        </p:grpSpPr>
        <p:pic>
          <p:nvPicPr>
            <p:cNvPr id="95248" name="Picture 16"/>
            <p:cNvPicPr>
              <a:picLocks noChangeAspect="1" noChangeArrowheads="1"/>
            </p:cNvPicPr>
            <p:nvPr/>
          </p:nvPicPr>
          <p:blipFill>
            <a:blip r:embed="rId4"/>
            <a:srcRect/>
            <a:stretch>
              <a:fillRect/>
            </a:stretch>
          </p:blipFill>
          <p:spPr bwMode="auto">
            <a:xfrm>
              <a:off x="1968" y="1536"/>
              <a:ext cx="2640" cy="536"/>
            </a:xfrm>
            <a:prstGeom prst="rect">
              <a:avLst/>
            </a:prstGeom>
            <a:noFill/>
          </p:spPr>
        </p:pic>
        <p:pic>
          <p:nvPicPr>
            <p:cNvPr id="95249" name="Picture 17"/>
            <p:cNvPicPr>
              <a:picLocks noChangeAspect="1" noChangeArrowheads="1"/>
            </p:cNvPicPr>
            <p:nvPr/>
          </p:nvPicPr>
          <p:blipFill>
            <a:blip r:embed="rId5"/>
            <a:srcRect/>
            <a:stretch>
              <a:fillRect/>
            </a:stretch>
          </p:blipFill>
          <p:spPr bwMode="auto">
            <a:xfrm rot="-512320">
              <a:off x="1824" y="1920"/>
              <a:ext cx="336" cy="261"/>
            </a:xfrm>
            <a:prstGeom prst="rect">
              <a:avLst/>
            </a:prstGeom>
            <a:noFill/>
          </p:spPr>
        </p:pic>
      </p:grpSp>
      <p:sp>
        <p:nvSpPr>
          <p:cNvPr id="95250" name="Text Box 18"/>
          <p:cNvSpPr txBox="1">
            <a:spLocks noChangeArrowheads="1"/>
          </p:cNvSpPr>
          <p:nvPr/>
        </p:nvSpPr>
        <p:spPr bwMode="auto">
          <a:xfrm>
            <a:off x="1600200" y="3636963"/>
            <a:ext cx="34925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0</a:t>
            </a:r>
          </a:p>
        </p:txBody>
      </p:sp>
      <p:sp>
        <p:nvSpPr>
          <p:cNvPr id="95251" name="Text Box 19"/>
          <p:cNvSpPr txBox="1">
            <a:spLocks noChangeArrowheads="1"/>
          </p:cNvSpPr>
          <p:nvPr/>
        </p:nvSpPr>
        <p:spPr bwMode="auto">
          <a:xfrm>
            <a:off x="914400" y="3962400"/>
            <a:ext cx="492125"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sp>
        <p:nvSpPr>
          <p:cNvPr id="95252" name="Text Box 20"/>
          <p:cNvSpPr txBox="1">
            <a:spLocks noChangeArrowheads="1"/>
          </p:cNvSpPr>
          <p:nvPr/>
        </p:nvSpPr>
        <p:spPr bwMode="auto">
          <a:xfrm>
            <a:off x="2195513" y="3900488"/>
            <a:ext cx="425450" cy="304800"/>
          </a:xfrm>
          <a:prstGeom prst="rect">
            <a:avLst/>
          </a:prstGeom>
          <a:noFill/>
          <a:ln w="9525">
            <a:noFill/>
            <a:miter lim="800000"/>
            <a:headEnd/>
            <a:tailEnd/>
          </a:ln>
          <a:effectLst/>
        </p:spPr>
        <p:txBody>
          <a:bodyPr>
            <a:spAutoFit/>
          </a:bodyPr>
          <a:lstStyle/>
          <a:p>
            <a:pPr eaLnBrk="1" hangingPunct="1">
              <a:spcBef>
                <a:spcPct val="50000"/>
              </a:spcBef>
            </a:pPr>
            <a:r>
              <a:rPr lang="en-US">
                <a:latin typeface="Arial" charset="0"/>
              </a:rPr>
              <a:t>5</a:t>
            </a:r>
          </a:p>
        </p:txBody>
      </p:sp>
      <p:sp>
        <p:nvSpPr>
          <p:cNvPr id="95253" name="Text Box 21"/>
          <p:cNvSpPr txBox="1">
            <a:spLocks noChangeArrowheads="1"/>
          </p:cNvSpPr>
          <p:nvPr/>
        </p:nvSpPr>
        <p:spPr bwMode="auto">
          <a:xfrm>
            <a:off x="1509713" y="4038600"/>
            <a:ext cx="403225" cy="579438"/>
          </a:xfrm>
          <a:prstGeom prst="rect">
            <a:avLst/>
          </a:prstGeom>
          <a:noFill/>
          <a:ln w="9525">
            <a:noFill/>
            <a:miter lim="800000"/>
            <a:headEnd/>
            <a:tailEnd/>
          </a:ln>
          <a:effectLst/>
        </p:spPr>
        <p:txBody>
          <a:bodyPr>
            <a:spAutoFit/>
          </a:bodyPr>
          <a:lstStyle/>
          <a:p>
            <a:pPr eaLnBrk="1" hangingPunct="1">
              <a:spcBef>
                <a:spcPct val="50000"/>
              </a:spcBef>
            </a:pPr>
            <a:r>
              <a:rPr lang="en-US" sz="3200" b="1">
                <a:latin typeface="Arial" charset="0"/>
              </a:rPr>
              <a:t>V</a:t>
            </a:r>
          </a:p>
        </p:txBody>
      </p:sp>
      <p:sp>
        <p:nvSpPr>
          <p:cNvPr id="95254" name="Line 22"/>
          <p:cNvSpPr>
            <a:spLocks noChangeShapeType="1"/>
          </p:cNvSpPr>
          <p:nvPr/>
        </p:nvSpPr>
        <p:spPr bwMode="auto">
          <a:xfrm>
            <a:off x="1620838" y="4537075"/>
            <a:ext cx="228600" cy="0"/>
          </a:xfrm>
          <a:prstGeom prst="line">
            <a:avLst/>
          </a:prstGeom>
          <a:noFill/>
          <a:ln w="38100">
            <a:solidFill>
              <a:schemeClr val="tx1"/>
            </a:solidFill>
            <a:round/>
            <a:headEnd/>
            <a:tailEnd/>
          </a:ln>
          <a:effectLst/>
        </p:spPr>
        <p:txBody>
          <a:bodyPr/>
          <a:lstStyle/>
          <a:p>
            <a:endParaRPr lang="vi-VN"/>
          </a:p>
        </p:txBody>
      </p:sp>
      <p:grpSp>
        <p:nvGrpSpPr>
          <p:cNvPr id="95536" name="Group 304"/>
          <p:cNvGrpSpPr>
            <a:grpSpLocks/>
          </p:cNvGrpSpPr>
          <p:nvPr/>
        </p:nvGrpSpPr>
        <p:grpSpPr bwMode="auto">
          <a:xfrm>
            <a:off x="2057400" y="2667000"/>
            <a:ext cx="304800" cy="304800"/>
            <a:chOff x="1440" y="2666"/>
            <a:chExt cx="240" cy="240"/>
          </a:xfrm>
        </p:grpSpPr>
        <p:sp>
          <p:nvSpPr>
            <p:cNvPr id="95537" name="Line 305"/>
            <p:cNvSpPr>
              <a:spLocks noChangeShapeType="1"/>
            </p:cNvSpPr>
            <p:nvPr/>
          </p:nvSpPr>
          <p:spPr bwMode="auto">
            <a:xfrm>
              <a:off x="1440" y="2784"/>
              <a:ext cx="240" cy="0"/>
            </a:xfrm>
            <a:prstGeom prst="line">
              <a:avLst/>
            </a:prstGeom>
            <a:noFill/>
            <a:ln w="57150">
              <a:solidFill>
                <a:schemeClr val="tx1"/>
              </a:solidFill>
              <a:round/>
              <a:headEnd/>
              <a:tailEnd/>
            </a:ln>
            <a:effectLst/>
          </p:spPr>
          <p:txBody>
            <a:bodyPr/>
            <a:lstStyle/>
            <a:p>
              <a:endParaRPr lang="vi-VN"/>
            </a:p>
          </p:txBody>
        </p:sp>
        <p:sp>
          <p:nvSpPr>
            <p:cNvPr id="95538" name="Line 306"/>
            <p:cNvSpPr>
              <a:spLocks noChangeShapeType="1"/>
            </p:cNvSpPr>
            <p:nvPr/>
          </p:nvSpPr>
          <p:spPr bwMode="auto">
            <a:xfrm>
              <a:off x="1562" y="2666"/>
              <a:ext cx="0" cy="240"/>
            </a:xfrm>
            <a:prstGeom prst="line">
              <a:avLst/>
            </a:prstGeom>
            <a:noFill/>
            <a:ln w="38100">
              <a:solidFill>
                <a:schemeClr val="tx1"/>
              </a:solidFill>
              <a:round/>
              <a:headEnd/>
              <a:tailEnd/>
            </a:ln>
            <a:effectLst/>
          </p:spPr>
          <p:txBody>
            <a:bodyPr/>
            <a:lstStyle/>
            <a:p>
              <a:endParaRPr lang="vi-VN"/>
            </a:p>
          </p:txBody>
        </p:sp>
      </p:grpSp>
      <p:sp>
        <p:nvSpPr>
          <p:cNvPr id="95260" name="Freeform 28"/>
          <p:cNvSpPr>
            <a:spLocks/>
          </p:cNvSpPr>
          <p:nvPr/>
        </p:nvSpPr>
        <p:spPr bwMode="auto">
          <a:xfrm rot="-924202">
            <a:off x="696913" y="1909763"/>
            <a:ext cx="944562" cy="1260475"/>
          </a:xfrm>
          <a:custGeom>
            <a:avLst/>
            <a:gdLst/>
            <a:ahLst/>
            <a:cxnLst>
              <a:cxn ang="0">
                <a:pos x="2216" y="128"/>
              </a:cxn>
              <a:cxn ang="0">
                <a:pos x="2024" y="128"/>
              </a:cxn>
              <a:cxn ang="0">
                <a:pos x="1832" y="32"/>
              </a:cxn>
              <a:cxn ang="0">
                <a:pos x="1688" y="32"/>
              </a:cxn>
              <a:cxn ang="0">
                <a:pos x="1208" y="224"/>
              </a:cxn>
              <a:cxn ang="0">
                <a:pos x="728" y="128"/>
              </a:cxn>
              <a:cxn ang="0">
                <a:pos x="344" y="128"/>
              </a:cxn>
              <a:cxn ang="0">
                <a:pos x="56" y="128"/>
              </a:cxn>
              <a:cxn ang="0">
                <a:pos x="8" y="272"/>
              </a:cxn>
              <a:cxn ang="0">
                <a:pos x="56" y="416"/>
              </a:cxn>
              <a:cxn ang="0">
                <a:pos x="104" y="512"/>
              </a:cxn>
              <a:cxn ang="0">
                <a:pos x="152" y="704"/>
              </a:cxn>
              <a:cxn ang="0">
                <a:pos x="536" y="848"/>
              </a:cxn>
            </a:cxnLst>
            <a:rect l="0" t="0" r="r" b="b"/>
            <a:pathLst>
              <a:path w="2216" h="848">
                <a:moveTo>
                  <a:pt x="2216" y="128"/>
                </a:moveTo>
                <a:cubicBezTo>
                  <a:pt x="2152" y="136"/>
                  <a:pt x="2088" y="144"/>
                  <a:pt x="2024" y="128"/>
                </a:cubicBezTo>
                <a:cubicBezTo>
                  <a:pt x="1960" y="112"/>
                  <a:pt x="1888" y="48"/>
                  <a:pt x="1832" y="32"/>
                </a:cubicBezTo>
                <a:cubicBezTo>
                  <a:pt x="1776" y="16"/>
                  <a:pt x="1792" y="0"/>
                  <a:pt x="1688" y="32"/>
                </a:cubicBezTo>
                <a:cubicBezTo>
                  <a:pt x="1584" y="64"/>
                  <a:pt x="1368" y="208"/>
                  <a:pt x="1208" y="224"/>
                </a:cubicBezTo>
                <a:cubicBezTo>
                  <a:pt x="1048" y="240"/>
                  <a:pt x="872" y="144"/>
                  <a:pt x="728" y="128"/>
                </a:cubicBezTo>
                <a:cubicBezTo>
                  <a:pt x="584" y="112"/>
                  <a:pt x="456" y="128"/>
                  <a:pt x="344" y="128"/>
                </a:cubicBezTo>
                <a:cubicBezTo>
                  <a:pt x="232" y="128"/>
                  <a:pt x="112" y="104"/>
                  <a:pt x="56" y="128"/>
                </a:cubicBezTo>
                <a:cubicBezTo>
                  <a:pt x="0" y="152"/>
                  <a:pt x="8" y="224"/>
                  <a:pt x="8" y="272"/>
                </a:cubicBezTo>
                <a:cubicBezTo>
                  <a:pt x="8" y="320"/>
                  <a:pt x="40" y="376"/>
                  <a:pt x="56" y="416"/>
                </a:cubicBezTo>
                <a:cubicBezTo>
                  <a:pt x="72" y="456"/>
                  <a:pt x="88" y="464"/>
                  <a:pt x="104" y="512"/>
                </a:cubicBezTo>
                <a:cubicBezTo>
                  <a:pt x="120" y="560"/>
                  <a:pt x="80" y="648"/>
                  <a:pt x="152" y="704"/>
                </a:cubicBezTo>
                <a:cubicBezTo>
                  <a:pt x="224" y="760"/>
                  <a:pt x="380" y="804"/>
                  <a:pt x="536" y="848"/>
                </a:cubicBezTo>
              </a:path>
            </a:pathLst>
          </a:custGeom>
          <a:noFill/>
          <a:ln w="57150" cmpd="sng">
            <a:solidFill>
              <a:schemeClr val="tx1"/>
            </a:solidFill>
            <a:round/>
            <a:headEnd/>
            <a:tailEnd/>
          </a:ln>
          <a:effectLst/>
        </p:spPr>
        <p:txBody>
          <a:bodyPr/>
          <a:lstStyle/>
          <a:p>
            <a:endParaRPr lang="vi-VN"/>
          </a:p>
        </p:txBody>
      </p:sp>
      <p:sp>
        <p:nvSpPr>
          <p:cNvPr id="95368" name="Freeform 136"/>
          <p:cNvSpPr>
            <a:spLocks/>
          </p:cNvSpPr>
          <p:nvPr/>
        </p:nvSpPr>
        <p:spPr bwMode="auto">
          <a:xfrm rot="-924202">
            <a:off x="696913" y="1905000"/>
            <a:ext cx="944562" cy="1260475"/>
          </a:xfrm>
          <a:custGeom>
            <a:avLst/>
            <a:gdLst/>
            <a:ahLst/>
            <a:cxnLst>
              <a:cxn ang="0">
                <a:pos x="2216" y="128"/>
              </a:cxn>
              <a:cxn ang="0">
                <a:pos x="2024" y="128"/>
              </a:cxn>
              <a:cxn ang="0">
                <a:pos x="1832" y="32"/>
              </a:cxn>
              <a:cxn ang="0">
                <a:pos x="1688" y="32"/>
              </a:cxn>
              <a:cxn ang="0">
                <a:pos x="1208" y="224"/>
              </a:cxn>
              <a:cxn ang="0">
                <a:pos x="728" y="128"/>
              </a:cxn>
              <a:cxn ang="0">
                <a:pos x="344" y="128"/>
              </a:cxn>
              <a:cxn ang="0">
                <a:pos x="56" y="128"/>
              </a:cxn>
              <a:cxn ang="0">
                <a:pos x="8" y="272"/>
              </a:cxn>
              <a:cxn ang="0">
                <a:pos x="56" y="416"/>
              </a:cxn>
              <a:cxn ang="0">
                <a:pos x="104" y="512"/>
              </a:cxn>
              <a:cxn ang="0">
                <a:pos x="152" y="704"/>
              </a:cxn>
              <a:cxn ang="0">
                <a:pos x="536" y="848"/>
              </a:cxn>
            </a:cxnLst>
            <a:rect l="0" t="0" r="r" b="b"/>
            <a:pathLst>
              <a:path w="2216" h="848">
                <a:moveTo>
                  <a:pt x="2216" y="128"/>
                </a:moveTo>
                <a:cubicBezTo>
                  <a:pt x="2152" y="136"/>
                  <a:pt x="2088" y="144"/>
                  <a:pt x="2024" y="128"/>
                </a:cubicBezTo>
                <a:cubicBezTo>
                  <a:pt x="1960" y="112"/>
                  <a:pt x="1888" y="48"/>
                  <a:pt x="1832" y="32"/>
                </a:cubicBezTo>
                <a:cubicBezTo>
                  <a:pt x="1776" y="16"/>
                  <a:pt x="1792" y="0"/>
                  <a:pt x="1688" y="32"/>
                </a:cubicBezTo>
                <a:cubicBezTo>
                  <a:pt x="1584" y="64"/>
                  <a:pt x="1368" y="208"/>
                  <a:pt x="1208" y="224"/>
                </a:cubicBezTo>
                <a:cubicBezTo>
                  <a:pt x="1048" y="240"/>
                  <a:pt x="872" y="144"/>
                  <a:pt x="728" y="128"/>
                </a:cubicBezTo>
                <a:cubicBezTo>
                  <a:pt x="584" y="112"/>
                  <a:pt x="456" y="128"/>
                  <a:pt x="344" y="128"/>
                </a:cubicBezTo>
                <a:cubicBezTo>
                  <a:pt x="232" y="128"/>
                  <a:pt x="112" y="104"/>
                  <a:pt x="56" y="128"/>
                </a:cubicBezTo>
                <a:cubicBezTo>
                  <a:pt x="0" y="152"/>
                  <a:pt x="8" y="224"/>
                  <a:pt x="8" y="272"/>
                </a:cubicBezTo>
                <a:cubicBezTo>
                  <a:pt x="8" y="320"/>
                  <a:pt x="40" y="376"/>
                  <a:pt x="56" y="416"/>
                </a:cubicBezTo>
                <a:cubicBezTo>
                  <a:pt x="72" y="456"/>
                  <a:pt x="88" y="464"/>
                  <a:pt x="104" y="512"/>
                </a:cubicBezTo>
                <a:cubicBezTo>
                  <a:pt x="120" y="560"/>
                  <a:pt x="80" y="648"/>
                  <a:pt x="152" y="704"/>
                </a:cubicBezTo>
                <a:cubicBezTo>
                  <a:pt x="224" y="760"/>
                  <a:pt x="380" y="804"/>
                  <a:pt x="536" y="848"/>
                </a:cubicBezTo>
              </a:path>
            </a:pathLst>
          </a:custGeom>
          <a:noFill/>
          <a:ln w="57150" cmpd="sng">
            <a:solidFill>
              <a:srgbClr val="FF0000"/>
            </a:solidFill>
            <a:round/>
            <a:headEnd/>
            <a:tailEnd/>
          </a:ln>
          <a:effectLst/>
        </p:spPr>
        <p:txBody>
          <a:bodyPr/>
          <a:lstStyle/>
          <a:p>
            <a:endParaRPr lang="vi-VN"/>
          </a:p>
        </p:txBody>
      </p:sp>
      <p:sp>
        <p:nvSpPr>
          <p:cNvPr id="95500" name="Freeform 268"/>
          <p:cNvSpPr>
            <a:spLocks/>
          </p:cNvSpPr>
          <p:nvPr/>
        </p:nvSpPr>
        <p:spPr bwMode="auto">
          <a:xfrm rot="-923534">
            <a:off x="698500" y="1914525"/>
            <a:ext cx="950913" cy="1252538"/>
          </a:xfrm>
          <a:custGeom>
            <a:avLst/>
            <a:gdLst/>
            <a:ahLst/>
            <a:cxnLst>
              <a:cxn ang="0">
                <a:pos x="2216" y="128"/>
              </a:cxn>
              <a:cxn ang="0">
                <a:pos x="2024" y="128"/>
              </a:cxn>
              <a:cxn ang="0">
                <a:pos x="1832" y="32"/>
              </a:cxn>
              <a:cxn ang="0">
                <a:pos x="1688" y="32"/>
              </a:cxn>
              <a:cxn ang="0">
                <a:pos x="1208" y="224"/>
              </a:cxn>
              <a:cxn ang="0">
                <a:pos x="728" y="128"/>
              </a:cxn>
              <a:cxn ang="0">
                <a:pos x="344" y="128"/>
              </a:cxn>
              <a:cxn ang="0">
                <a:pos x="56" y="128"/>
              </a:cxn>
              <a:cxn ang="0">
                <a:pos x="8" y="272"/>
              </a:cxn>
              <a:cxn ang="0">
                <a:pos x="56" y="416"/>
              </a:cxn>
              <a:cxn ang="0">
                <a:pos x="104" y="512"/>
              </a:cxn>
              <a:cxn ang="0">
                <a:pos x="152" y="704"/>
              </a:cxn>
              <a:cxn ang="0">
                <a:pos x="536" y="848"/>
              </a:cxn>
            </a:cxnLst>
            <a:rect l="0" t="0" r="r" b="b"/>
            <a:pathLst>
              <a:path w="2216" h="848">
                <a:moveTo>
                  <a:pt x="2216" y="128"/>
                </a:moveTo>
                <a:cubicBezTo>
                  <a:pt x="2152" y="136"/>
                  <a:pt x="2088" y="144"/>
                  <a:pt x="2024" y="128"/>
                </a:cubicBezTo>
                <a:cubicBezTo>
                  <a:pt x="1960" y="112"/>
                  <a:pt x="1888" y="48"/>
                  <a:pt x="1832" y="32"/>
                </a:cubicBezTo>
                <a:cubicBezTo>
                  <a:pt x="1776" y="16"/>
                  <a:pt x="1792" y="0"/>
                  <a:pt x="1688" y="32"/>
                </a:cubicBezTo>
                <a:cubicBezTo>
                  <a:pt x="1584" y="64"/>
                  <a:pt x="1368" y="208"/>
                  <a:pt x="1208" y="224"/>
                </a:cubicBezTo>
                <a:cubicBezTo>
                  <a:pt x="1048" y="240"/>
                  <a:pt x="872" y="144"/>
                  <a:pt x="728" y="128"/>
                </a:cubicBezTo>
                <a:cubicBezTo>
                  <a:pt x="584" y="112"/>
                  <a:pt x="456" y="128"/>
                  <a:pt x="344" y="128"/>
                </a:cubicBezTo>
                <a:cubicBezTo>
                  <a:pt x="232" y="128"/>
                  <a:pt x="112" y="104"/>
                  <a:pt x="56" y="128"/>
                </a:cubicBezTo>
                <a:cubicBezTo>
                  <a:pt x="0" y="152"/>
                  <a:pt x="8" y="224"/>
                  <a:pt x="8" y="272"/>
                </a:cubicBezTo>
                <a:cubicBezTo>
                  <a:pt x="8" y="320"/>
                  <a:pt x="40" y="376"/>
                  <a:pt x="56" y="416"/>
                </a:cubicBezTo>
                <a:cubicBezTo>
                  <a:pt x="72" y="456"/>
                  <a:pt x="88" y="464"/>
                  <a:pt x="104" y="512"/>
                </a:cubicBezTo>
                <a:cubicBezTo>
                  <a:pt x="120" y="560"/>
                  <a:pt x="80" y="648"/>
                  <a:pt x="152" y="704"/>
                </a:cubicBezTo>
                <a:cubicBezTo>
                  <a:pt x="224" y="760"/>
                  <a:pt x="380" y="804"/>
                  <a:pt x="536" y="848"/>
                </a:cubicBezTo>
              </a:path>
            </a:pathLst>
          </a:custGeom>
          <a:noFill/>
          <a:ln w="57150" cmpd="sng">
            <a:solidFill>
              <a:srgbClr val="FF0000"/>
            </a:solidFill>
            <a:round/>
            <a:headEnd/>
            <a:tailEnd/>
          </a:ln>
          <a:effectLst/>
        </p:spPr>
        <p:txBody>
          <a:bodyPr/>
          <a:lstStyle/>
          <a:p>
            <a:endParaRPr lang="vi-VN"/>
          </a:p>
        </p:txBody>
      </p:sp>
      <p:pic>
        <p:nvPicPr>
          <p:cNvPr id="95574" name="Picture 342"/>
          <p:cNvPicPr>
            <a:picLocks noChangeAspect="1" noChangeArrowheads="1"/>
          </p:cNvPicPr>
          <p:nvPr/>
        </p:nvPicPr>
        <p:blipFill>
          <a:blip r:embed="rId6"/>
          <a:srcRect/>
          <a:stretch>
            <a:fillRect/>
          </a:stretch>
        </p:blipFill>
        <p:spPr bwMode="auto">
          <a:xfrm>
            <a:off x="838200" y="457200"/>
            <a:ext cx="1585913" cy="2057400"/>
          </a:xfrm>
          <a:prstGeom prst="rect">
            <a:avLst/>
          </a:prstGeom>
          <a:noFill/>
        </p:spPr>
      </p:pic>
      <p:sp>
        <p:nvSpPr>
          <p:cNvPr id="95517" name="Oval 285"/>
          <p:cNvSpPr>
            <a:spLocks noChangeArrowheads="1"/>
          </p:cNvSpPr>
          <p:nvPr/>
        </p:nvSpPr>
        <p:spPr bwMode="auto">
          <a:xfrm>
            <a:off x="1046163" y="401638"/>
            <a:ext cx="1143000" cy="9906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endParaRPr lang="vi-VN"/>
          </a:p>
        </p:txBody>
      </p:sp>
      <p:sp>
        <p:nvSpPr>
          <p:cNvPr id="95518" name="AutoShape 286"/>
          <p:cNvSpPr>
            <a:spLocks noChangeArrowheads="1"/>
          </p:cNvSpPr>
          <p:nvPr/>
        </p:nvSpPr>
        <p:spPr bwMode="auto">
          <a:xfrm>
            <a:off x="1046163" y="401638"/>
            <a:ext cx="1143000" cy="9906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sp>
        <p:nvSpPr>
          <p:cNvPr id="95519" name="AutoShape 287"/>
          <p:cNvSpPr>
            <a:spLocks noChangeArrowheads="1"/>
          </p:cNvSpPr>
          <p:nvPr/>
        </p:nvSpPr>
        <p:spPr bwMode="auto">
          <a:xfrm>
            <a:off x="1046163" y="401638"/>
            <a:ext cx="1143000" cy="990600"/>
          </a:xfrm>
          <a:prstGeom prst="flowChartSummingJunction">
            <a:avLst/>
          </a:prstGeom>
          <a:solidFill>
            <a:schemeClr val="bg1"/>
          </a:solidFill>
          <a:ln w="9525">
            <a:solidFill>
              <a:schemeClr val="tx1"/>
            </a:solidFill>
            <a:round/>
            <a:headEnd/>
            <a:tailEnd/>
          </a:ln>
          <a:effectLst/>
        </p:spPr>
        <p:txBody>
          <a:bodyPr wrap="none" anchor="ctr"/>
          <a:lstStyle/>
          <a:p>
            <a:endParaRPr lang="vi-VN"/>
          </a:p>
        </p:txBody>
      </p:sp>
      <p:grpSp>
        <p:nvGrpSpPr>
          <p:cNvPr id="95455" name="Group 223"/>
          <p:cNvGrpSpPr>
            <a:grpSpLocks/>
          </p:cNvGrpSpPr>
          <p:nvPr/>
        </p:nvGrpSpPr>
        <p:grpSpPr bwMode="auto">
          <a:xfrm>
            <a:off x="3422650" y="1371600"/>
            <a:ext cx="1828800" cy="2209800"/>
            <a:chOff x="4172" y="480"/>
            <a:chExt cx="1152" cy="1392"/>
          </a:xfrm>
        </p:grpSpPr>
        <p:pic>
          <p:nvPicPr>
            <p:cNvPr id="95456" name="Picture 224"/>
            <p:cNvPicPr>
              <a:picLocks noChangeAspect="1" noChangeArrowheads="1"/>
            </p:cNvPicPr>
            <p:nvPr/>
          </p:nvPicPr>
          <p:blipFill>
            <a:blip r:embed="rId3"/>
            <a:srcRect/>
            <a:stretch>
              <a:fillRect/>
            </a:stretch>
          </p:blipFill>
          <p:spPr bwMode="auto">
            <a:xfrm>
              <a:off x="4172" y="480"/>
              <a:ext cx="1152" cy="1392"/>
            </a:xfrm>
            <a:prstGeom prst="rect">
              <a:avLst/>
            </a:prstGeom>
            <a:noFill/>
            <a:ln w="9525">
              <a:noFill/>
              <a:miter lim="800000"/>
              <a:headEnd/>
              <a:tailEnd/>
            </a:ln>
          </p:spPr>
        </p:pic>
        <p:grpSp>
          <p:nvGrpSpPr>
            <p:cNvPr id="95457" name="Group 225"/>
            <p:cNvGrpSpPr>
              <a:grpSpLocks/>
            </p:cNvGrpSpPr>
            <p:nvPr/>
          </p:nvGrpSpPr>
          <p:grpSpPr bwMode="auto">
            <a:xfrm>
              <a:off x="4329" y="999"/>
              <a:ext cx="720" cy="240"/>
              <a:chOff x="1824" y="1536"/>
              <a:chExt cx="2784" cy="645"/>
            </a:xfrm>
          </p:grpSpPr>
          <p:pic>
            <p:nvPicPr>
              <p:cNvPr id="95458" name="Picture 226"/>
              <p:cNvPicPr>
                <a:picLocks noChangeAspect="1" noChangeArrowheads="1"/>
              </p:cNvPicPr>
              <p:nvPr/>
            </p:nvPicPr>
            <p:blipFill>
              <a:blip r:embed="rId4"/>
              <a:srcRect/>
              <a:stretch>
                <a:fillRect/>
              </a:stretch>
            </p:blipFill>
            <p:spPr bwMode="auto">
              <a:xfrm>
                <a:off x="1968" y="1536"/>
                <a:ext cx="2640" cy="536"/>
              </a:xfrm>
              <a:prstGeom prst="rect">
                <a:avLst/>
              </a:prstGeom>
              <a:noFill/>
            </p:spPr>
          </p:pic>
          <p:pic>
            <p:nvPicPr>
              <p:cNvPr id="95459" name="Picture 227"/>
              <p:cNvPicPr>
                <a:picLocks noChangeAspect="1" noChangeArrowheads="1"/>
              </p:cNvPicPr>
              <p:nvPr/>
            </p:nvPicPr>
            <p:blipFill>
              <a:blip r:embed="rId5"/>
              <a:srcRect/>
              <a:stretch>
                <a:fillRect/>
              </a:stretch>
            </p:blipFill>
            <p:spPr bwMode="auto">
              <a:xfrm rot="-512320">
                <a:off x="1824" y="1920"/>
                <a:ext cx="336" cy="261"/>
              </a:xfrm>
              <a:prstGeom prst="rect">
                <a:avLst/>
              </a:prstGeom>
              <a:noFill/>
            </p:spPr>
          </p:pic>
        </p:grpSp>
        <p:sp>
          <p:nvSpPr>
            <p:cNvPr id="95460" name="Text Box 228"/>
            <p:cNvSpPr txBox="1">
              <a:spLocks noChangeArrowheads="1"/>
            </p:cNvSpPr>
            <p:nvPr/>
          </p:nvSpPr>
          <p:spPr bwMode="auto">
            <a:xfrm>
              <a:off x="4621" y="847"/>
              <a:ext cx="220" cy="212"/>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sp>
          <p:nvSpPr>
            <p:cNvPr id="95461" name="Text Box 229"/>
            <p:cNvSpPr txBox="1">
              <a:spLocks noChangeArrowheads="1"/>
            </p:cNvSpPr>
            <p:nvPr/>
          </p:nvSpPr>
          <p:spPr bwMode="auto">
            <a:xfrm>
              <a:off x="4198" y="1030"/>
              <a:ext cx="220" cy="212"/>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0</a:t>
              </a:r>
            </a:p>
          </p:txBody>
        </p:sp>
        <p:sp>
          <p:nvSpPr>
            <p:cNvPr id="95462" name="Text Box 230"/>
            <p:cNvSpPr txBox="1">
              <a:spLocks noChangeArrowheads="1"/>
            </p:cNvSpPr>
            <p:nvPr/>
          </p:nvSpPr>
          <p:spPr bwMode="auto">
            <a:xfrm>
              <a:off x="4938" y="1001"/>
              <a:ext cx="268" cy="192"/>
            </a:xfrm>
            <a:prstGeom prst="rect">
              <a:avLst/>
            </a:prstGeom>
            <a:noFill/>
            <a:ln w="9525">
              <a:noFill/>
              <a:miter lim="800000"/>
              <a:headEnd/>
              <a:tailEnd/>
            </a:ln>
            <a:effectLst/>
          </p:spPr>
          <p:txBody>
            <a:bodyPr>
              <a:spAutoFit/>
            </a:bodyPr>
            <a:lstStyle/>
            <a:p>
              <a:pPr eaLnBrk="1" hangingPunct="1">
                <a:spcBef>
                  <a:spcPct val="50000"/>
                </a:spcBef>
              </a:pPr>
              <a:r>
                <a:rPr lang="en-US">
                  <a:latin typeface="Arial" charset="0"/>
                </a:rPr>
                <a:t>10</a:t>
              </a:r>
            </a:p>
          </p:txBody>
        </p:sp>
        <p:sp>
          <p:nvSpPr>
            <p:cNvPr id="95463" name="Text Box 231"/>
            <p:cNvSpPr txBox="1">
              <a:spLocks noChangeArrowheads="1"/>
            </p:cNvSpPr>
            <p:nvPr/>
          </p:nvSpPr>
          <p:spPr bwMode="auto">
            <a:xfrm>
              <a:off x="4447" y="1091"/>
              <a:ext cx="485" cy="327"/>
            </a:xfrm>
            <a:prstGeom prst="rect">
              <a:avLst/>
            </a:prstGeom>
            <a:noFill/>
            <a:ln w="9525">
              <a:noFill/>
              <a:miter lim="800000"/>
              <a:headEnd/>
              <a:tailEnd/>
            </a:ln>
            <a:effectLst/>
          </p:spPr>
          <p:txBody>
            <a:bodyPr>
              <a:spAutoFit/>
            </a:bodyPr>
            <a:lstStyle/>
            <a:p>
              <a:pPr eaLnBrk="1" hangingPunct="1">
                <a:spcBef>
                  <a:spcPct val="50000"/>
                </a:spcBef>
              </a:pPr>
              <a:r>
                <a:rPr lang="en-US" sz="2800" b="1">
                  <a:latin typeface="Arial" charset="0"/>
                </a:rPr>
                <a:t>mA</a:t>
              </a:r>
            </a:p>
          </p:txBody>
        </p:sp>
        <p:sp>
          <p:nvSpPr>
            <p:cNvPr id="95464" name="Freeform 232"/>
            <p:cNvSpPr>
              <a:spLocks/>
            </p:cNvSpPr>
            <p:nvPr/>
          </p:nvSpPr>
          <p:spPr bwMode="auto">
            <a:xfrm>
              <a:off x="4612" y="1392"/>
              <a:ext cx="179" cy="48"/>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noFill/>
            <a:ln w="38100" cmpd="sng">
              <a:solidFill>
                <a:schemeClr val="tx1"/>
              </a:solidFill>
              <a:round/>
              <a:headEnd/>
              <a:tailEnd/>
            </a:ln>
            <a:effectLst/>
          </p:spPr>
          <p:txBody>
            <a:bodyPr/>
            <a:lstStyle/>
            <a:p>
              <a:endParaRPr lang="vi-VN"/>
            </a:p>
          </p:txBody>
        </p:sp>
      </p:grpSp>
      <p:grpSp>
        <p:nvGrpSpPr>
          <p:cNvPr id="95465" name="Group 233"/>
          <p:cNvGrpSpPr>
            <a:grpSpLocks/>
          </p:cNvGrpSpPr>
          <p:nvPr/>
        </p:nvGrpSpPr>
        <p:grpSpPr bwMode="auto">
          <a:xfrm rot="297404">
            <a:off x="3754438" y="2667000"/>
            <a:ext cx="1198562" cy="990600"/>
            <a:chOff x="2245" y="1207"/>
            <a:chExt cx="667" cy="588"/>
          </a:xfrm>
        </p:grpSpPr>
        <p:sp>
          <p:nvSpPr>
            <p:cNvPr id="95466" name="Line 234"/>
            <p:cNvSpPr>
              <a:spLocks noChangeShapeType="1"/>
            </p:cNvSpPr>
            <p:nvPr/>
          </p:nvSpPr>
          <p:spPr bwMode="auto">
            <a:xfrm rot="169318" flipH="1" flipV="1">
              <a:off x="2245" y="1207"/>
              <a:ext cx="345" cy="286"/>
            </a:xfrm>
            <a:prstGeom prst="line">
              <a:avLst/>
            </a:prstGeom>
            <a:noFill/>
            <a:ln w="57150">
              <a:solidFill>
                <a:srgbClr val="0000FF"/>
              </a:solidFill>
              <a:round/>
              <a:headEnd/>
              <a:tailEnd type="triangle" w="med" len="med"/>
            </a:ln>
            <a:effectLst/>
          </p:spPr>
          <p:txBody>
            <a:bodyPr/>
            <a:lstStyle/>
            <a:p>
              <a:endParaRPr lang="vi-VN"/>
            </a:p>
          </p:txBody>
        </p:sp>
        <p:sp>
          <p:nvSpPr>
            <p:cNvPr id="95467" name="Line 235"/>
            <p:cNvSpPr>
              <a:spLocks noChangeShapeType="1"/>
            </p:cNvSpPr>
            <p:nvPr/>
          </p:nvSpPr>
          <p:spPr bwMode="auto">
            <a:xfrm rot="169318" flipH="1" flipV="1">
              <a:off x="2568" y="1509"/>
              <a:ext cx="344" cy="286"/>
            </a:xfrm>
            <a:prstGeom prst="line">
              <a:avLst/>
            </a:prstGeom>
            <a:noFill/>
            <a:ln w="3175">
              <a:solidFill>
                <a:schemeClr val="bg1"/>
              </a:solidFill>
              <a:prstDash val="dash"/>
              <a:round/>
              <a:headEnd/>
              <a:tailEnd/>
            </a:ln>
            <a:effectLst/>
          </p:spPr>
          <p:txBody>
            <a:bodyPr/>
            <a:lstStyle/>
            <a:p>
              <a:endParaRPr lang="vi-VN"/>
            </a:p>
          </p:txBody>
        </p:sp>
      </p:grpSp>
      <p:pic>
        <p:nvPicPr>
          <p:cNvPr id="95236" name="Picture 4"/>
          <p:cNvPicPr>
            <a:picLocks noChangeAspect="1" noChangeArrowheads="1"/>
          </p:cNvPicPr>
          <p:nvPr/>
        </p:nvPicPr>
        <p:blipFill>
          <a:blip r:embed="rId3"/>
          <a:srcRect/>
          <a:stretch>
            <a:fillRect/>
          </a:stretch>
        </p:blipFill>
        <p:spPr bwMode="auto">
          <a:xfrm>
            <a:off x="3408363" y="1357313"/>
            <a:ext cx="1828800" cy="2209800"/>
          </a:xfrm>
          <a:prstGeom prst="rect">
            <a:avLst/>
          </a:prstGeom>
          <a:noFill/>
          <a:ln w="9525">
            <a:noFill/>
            <a:miter lim="800000"/>
            <a:headEnd/>
            <a:tailEnd/>
          </a:ln>
        </p:spPr>
      </p:pic>
      <p:grpSp>
        <p:nvGrpSpPr>
          <p:cNvPr id="95237" name="Group 5"/>
          <p:cNvGrpSpPr>
            <a:grpSpLocks/>
          </p:cNvGrpSpPr>
          <p:nvPr/>
        </p:nvGrpSpPr>
        <p:grpSpPr bwMode="auto">
          <a:xfrm>
            <a:off x="3684588" y="2181225"/>
            <a:ext cx="1143000" cy="381000"/>
            <a:chOff x="1824" y="1536"/>
            <a:chExt cx="2784" cy="645"/>
          </a:xfrm>
        </p:grpSpPr>
        <p:pic>
          <p:nvPicPr>
            <p:cNvPr id="95238" name="Picture 6"/>
            <p:cNvPicPr>
              <a:picLocks noChangeAspect="1" noChangeArrowheads="1"/>
            </p:cNvPicPr>
            <p:nvPr/>
          </p:nvPicPr>
          <p:blipFill>
            <a:blip r:embed="rId4"/>
            <a:srcRect/>
            <a:stretch>
              <a:fillRect/>
            </a:stretch>
          </p:blipFill>
          <p:spPr bwMode="auto">
            <a:xfrm>
              <a:off x="1968" y="1536"/>
              <a:ext cx="2640" cy="536"/>
            </a:xfrm>
            <a:prstGeom prst="rect">
              <a:avLst/>
            </a:prstGeom>
            <a:noFill/>
          </p:spPr>
        </p:pic>
        <p:pic>
          <p:nvPicPr>
            <p:cNvPr id="95239" name="Picture 7"/>
            <p:cNvPicPr>
              <a:picLocks noChangeAspect="1" noChangeArrowheads="1"/>
            </p:cNvPicPr>
            <p:nvPr/>
          </p:nvPicPr>
          <p:blipFill>
            <a:blip r:embed="rId5"/>
            <a:srcRect/>
            <a:stretch>
              <a:fillRect/>
            </a:stretch>
          </p:blipFill>
          <p:spPr bwMode="auto">
            <a:xfrm rot="-512320">
              <a:off x="1824" y="1920"/>
              <a:ext cx="336" cy="261"/>
            </a:xfrm>
            <a:prstGeom prst="rect">
              <a:avLst/>
            </a:prstGeom>
            <a:noFill/>
          </p:spPr>
        </p:pic>
      </p:grpSp>
      <p:sp>
        <p:nvSpPr>
          <p:cNvPr id="95240" name="Text Box 8"/>
          <p:cNvSpPr txBox="1">
            <a:spLocks noChangeArrowheads="1"/>
          </p:cNvSpPr>
          <p:nvPr/>
        </p:nvSpPr>
        <p:spPr bwMode="auto">
          <a:xfrm>
            <a:off x="4148138" y="1960563"/>
            <a:ext cx="34925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0</a:t>
            </a:r>
          </a:p>
        </p:txBody>
      </p:sp>
      <p:sp>
        <p:nvSpPr>
          <p:cNvPr id="95241" name="Text Box 9"/>
          <p:cNvSpPr txBox="1">
            <a:spLocks noChangeArrowheads="1"/>
          </p:cNvSpPr>
          <p:nvPr/>
        </p:nvSpPr>
        <p:spPr bwMode="auto">
          <a:xfrm>
            <a:off x="3476625" y="2230438"/>
            <a:ext cx="533400" cy="336550"/>
          </a:xfrm>
          <a:prstGeom prst="rect">
            <a:avLst/>
          </a:prstGeom>
          <a:noFill/>
          <a:ln w="9525">
            <a:noFill/>
            <a:miter lim="800000"/>
            <a:headEnd/>
            <a:tailEnd/>
          </a:ln>
          <a:effectLst/>
        </p:spPr>
        <p:txBody>
          <a:bodyPr>
            <a:spAutoFit/>
          </a:bodyPr>
          <a:lstStyle/>
          <a:p>
            <a:pPr eaLnBrk="1" hangingPunct="1">
              <a:spcBef>
                <a:spcPct val="50000"/>
              </a:spcBef>
            </a:pPr>
            <a:r>
              <a:rPr lang="en-US" sz="1600">
                <a:latin typeface="Arial" charset="0"/>
              </a:rPr>
              <a:t>-5</a:t>
            </a:r>
          </a:p>
        </p:txBody>
      </p:sp>
      <p:sp>
        <p:nvSpPr>
          <p:cNvPr id="95242" name="Text Box 10"/>
          <p:cNvSpPr txBox="1">
            <a:spLocks noChangeArrowheads="1"/>
          </p:cNvSpPr>
          <p:nvPr/>
        </p:nvSpPr>
        <p:spPr bwMode="auto">
          <a:xfrm>
            <a:off x="4772025" y="2271713"/>
            <a:ext cx="425450" cy="304800"/>
          </a:xfrm>
          <a:prstGeom prst="rect">
            <a:avLst/>
          </a:prstGeom>
          <a:noFill/>
          <a:ln w="9525">
            <a:noFill/>
            <a:miter lim="800000"/>
            <a:headEnd/>
            <a:tailEnd/>
          </a:ln>
          <a:effectLst/>
        </p:spPr>
        <p:txBody>
          <a:bodyPr>
            <a:spAutoFit/>
          </a:bodyPr>
          <a:lstStyle/>
          <a:p>
            <a:pPr eaLnBrk="1" hangingPunct="1">
              <a:spcBef>
                <a:spcPct val="50000"/>
              </a:spcBef>
            </a:pPr>
            <a:r>
              <a:rPr lang="en-US">
                <a:latin typeface="Arial" charset="0"/>
              </a:rPr>
              <a:t>5</a:t>
            </a:r>
          </a:p>
        </p:txBody>
      </p:sp>
      <p:sp>
        <p:nvSpPr>
          <p:cNvPr id="95243" name="Text Box 11"/>
          <p:cNvSpPr txBox="1">
            <a:spLocks noChangeArrowheads="1"/>
          </p:cNvSpPr>
          <p:nvPr/>
        </p:nvSpPr>
        <p:spPr bwMode="auto">
          <a:xfrm>
            <a:off x="3902075" y="2347913"/>
            <a:ext cx="769938" cy="519112"/>
          </a:xfrm>
          <a:prstGeom prst="rect">
            <a:avLst/>
          </a:prstGeom>
          <a:noFill/>
          <a:ln w="9525">
            <a:noFill/>
            <a:miter lim="800000"/>
            <a:headEnd/>
            <a:tailEnd/>
          </a:ln>
          <a:effectLst/>
        </p:spPr>
        <p:txBody>
          <a:bodyPr>
            <a:spAutoFit/>
          </a:bodyPr>
          <a:lstStyle/>
          <a:p>
            <a:pPr eaLnBrk="1" hangingPunct="1">
              <a:spcBef>
                <a:spcPct val="50000"/>
              </a:spcBef>
            </a:pPr>
            <a:r>
              <a:rPr lang="en-US" sz="2800" b="1">
                <a:latin typeface="Arial" charset="0"/>
              </a:rPr>
              <a:t>mA</a:t>
            </a:r>
          </a:p>
        </p:txBody>
      </p:sp>
      <p:sp>
        <p:nvSpPr>
          <p:cNvPr id="95244" name="Line 12"/>
          <p:cNvSpPr>
            <a:spLocks noChangeShapeType="1"/>
          </p:cNvSpPr>
          <p:nvPr/>
        </p:nvSpPr>
        <p:spPr bwMode="auto">
          <a:xfrm>
            <a:off x="4162425" y="2846388"/>
            <a:ext cx="228600" cy="0"/>
          </a:xfrm>
          <a:prstGeom prst="line">
            <a:avLst/>
          </a:prstGeom>
          <a:noFill/>
          <a:ln w="38100">
            <a:solidFill>
              <a:schemeClr val="tx1"/>
            </a:solidFill>
            <a:round/>
            <a:headEnd/>
            <a:tailEnd/>
          </a:ln>
          <a:effectLst/>
        </p:spPr>
        <p:txBody>
          <a:bodyPr/>
          <a:lstStyle/>
          <a:p>
            <a:endParaRPr lang="vi-VN"/>
          </a:p>
        </p:txBody>
      </p:sp>
      <p:sp>
        <p:nvSpPr>
          <p:cNvPr id="95258" name="Freeform 26"/>
          <p:cNvSpPr>
            <a:spLocks/>
          </p:cNvSpPr>
          <p:nvPr/>
        </p:nvSpPr>
        <p:spPr bwMode="auto">
          <a:xfrm>
            <a:off x="2133600" y="3205163"/>
            <a:ext cx="4114800" cy="2128837"/>
          </a:xfrm>
          <a:custGeom>
            <a:avLst/>
            <a:gdLst/>
            <a:ahLst/>
            <a:cxnLst>
              <a:cxn ang="0">
                <a:pos x="0" y="0"/>
              </a:cxn>
              <a:cxn ang="0">
                <a:pos x="288" y="48"/>
              </a:cxn>
              <a:cxn ang="0">
                <a:pos x="384" y="192"/>
              </a:cxn>
              <a:cxn ang="0">
                <a:pos x="480" y="480"/>
              </a:cxn>
              <a:cxn ang="0">
                <a:pos x="576" y="624"/>
              </a:cxn>
              <a:cxn ang="0">
                <a:pos x="1056" y="816"/>
              </a:cxn>
              <a:cxn ang="0">
                <a:pos x="1104" y="960"/>
              </a:cxn>
              <a:cxn ang="0">
                <a:pos x="1152" y="1200"/>
              </a:cxn>
              <a:cxn ang="0">
                <a:pos x="1248" y="1344"/>
              </a:cxn>
              <a:cxn ang="0">
                <a:pos x="1392" y="1488"/>
              </a:cxn>
              <a:cxn ang="0">
                <a:pos x="1584" y="1584"/>
              </a:cxn>
              <a:cxn ang="0">
                <a:pos x="1824" y="1584"/>
              </a:cxn>
              <a:cxn ang="0">
                <a:pos x="2064" y="1536"/>
              </a:cxn>
            </a:cxnLst>
            <a:rect l="0" t="0" r="r" b="b"/>
            <a:pathLst>
              <a:path w="2064" h="1600">
                <a:moveTo>
                  <a:pt x="0" y="0"/>
                </a:moveTo>
                <a:cubicBezTo>
                  <a:pt x="112" y="8"/>
                  <a:pt x="224" y="16"/>
                  <a:pt x="288" y="48"/>
                </a:cubicBezTo>
                <a:cubicBezTo>
                  <a:pt x="352" y="80"/>
                  <a:pt x="352" y="120"/>
                  <a:pt x="384" y="192"/>
                </a:cubicBezTo>
                <a:cubicBezTo>
                  <a:pt x="416" y="264"/>
                  <a:pt x="448" y="408"/>
                  <a:pt x="480" y="480"/>
                </a:cubicBezTo>
                <a:cubicBezTo>
                  <a:pt x="512" y="552"/>
                  <a:pt x="480" y="568"/>
                  <a:pt x="576" y="624"/>
                </a:cubicBezTo>
                <a:cubicBezTo>
                  <a:pt x="672" y="680"/>
                  <a:pt x="968" y="760"/>
                  <a:pt x="1056" y="816"/>
                </a:cubicBezTo>
                <a:cubicBezTo>
                  <a:pt x="1144" y="872"/>
                  <a:pt x="1088" y="896"/>
                  <a:pt x="1104" y="960"/>
                </a:cubicBezTo>
                <a:cubicBezTo>
                  <a:pt x="1120" y="1024"/>
                  <a:pt x="1128" y="1136"/>
                  <a:pt x="1152" y="1200"/>
                </a:cubicBezTo>
                <a:cubicBezTo>
                  <a:pt x="1176" y="1264"/>
                  <a:pt x="1208" y="1296"/>
                  <a:pt x="1248" y="1344"/>
                </a:cubicBezTo>
                <a:cubicBezTo>
                  <a:pt x="1288" y="1392"/>
                  <a:pt x="1336" y="1448"/>
                  <a:pt x="1392" y="1488"/>
                </a:cubicBezTo>
                <a:cubicBezTo>
                  <a:pt x="1448" y="1528"/>
                  <a:pt x="1512" y="1568"/>
                  <a:pt x="1584" y="1584"/>
                </a:cubicBezTo>
                <a:cubicBezTo>
                  <a:pt x="1656" y="1600"/>
                  <a:pt x="1744" y="1592"/>
                  <a:pt x="1824" y="1584"/>
                </a:cubicBezTo>
                <a:cubicBezTo>
                  <a:pt x="1904" y="1576"/>
                  <a:pt x="1984" y="1556"/>
                  <a:pt x="2064" y="1536"/>
                </a:cubicBezTo>
              </a:path>
            </a:pathLst>
          </a:custGeom>
          <a:noFill/>
          <a:ln w="57150" cmpd="sng">
            <a:solidFill>
              <a:schemeClr val="tx1"/>
            </a:solidFill>
            <a:round/>
            <a:headEnd/>
            <a:tailEnd/>
          </a:ln>
          <a:effectLst/>
        </p:spPr>
        <p:txBody>
          <a:bodyPr/>
          <a:lstStyle/>
          <a:p>
            <a:endParaRPr lang="vi-VN"/>
          </a:p>
        </p:txBody>
      </p:sp>
      <p:pic>
        <p:nvPicPr>
          <p:cNvPr id="95261" name="Picture 29"/>
          <p:cNvPicPr>
            <a:picLocks noChangeAspect="1" noChangeArrowheads="1"/>
          </p:cNvPicPr>
          <p:nvPr/>
        </p:nvPicPr>
        <p:blipFill>
          <a:blip r:embed="rId7"/>
          <a:srcRect/>
          <a:stretch>
            <a:fillRect/>
          </a:stretch>
        </p:blipFill>
        <p:spPr bwMode="auto">
          <a:xfrm>
            <a:off x="5867400" y="4800600"/>
            <a:ext cx="1371600" cy="847725"/>
          </a:xfrm>
          <a:prstGeom prst="rect">
            <a:avLst/>
          </a:prstGeom>
          <a:noFill/>
        </p:spPr>
      </p:pic>
      <p:pic>
        <p:nvPicPr>
          <p:cNvPr id="95271" name="Picture 39"/>
          <p:cNvPicPr>
            <a:picLocks noChangeAspect="1" noChangeArrowheads="1"/>
          </p:cNvPicPr>
          <p:nvPr/>
        </p:nvPicPr>
        <p:blipFill>
          <a:blip r:embed="rId8"/>
          <a:srcRect/>
          <a:stretch>
            <a:fillRect/>
          </a:stretch>
        </p:blipFill>
        <p:spPr bwMode="auto">
          <a:xfrm>
            <a:off x="5943600" y="5008563"/>
            <a:ext cx="1371600" cy="609600"/>
          </a:xfrm>
          <a:prstGeom prst="rect">
            <a:avLst/>
          </a:prstGeom>
          <a:noFill/>
        </p:spPr>
      </p:pic>
      <p:sp>
        <p:nvSpPr>
          <p:cNvPr id="95312" name="Text Box 80"/>
          <p:cNvSpPr txBox="1">
            <a:spLocks noChangeArrowheads="1"/>
          </p:cNvSpPr>
          <p:nvPr/>
        </p:nvSpPr>
        <p:spPr bwMode="auto">
          <a:xfrm>
            <a:off x="4648200" y="1371600"/>
            <a:ext cx="914400" cy="366713"/>
          </a:xfrm>
          <a:prstGeom prst="rect">
            <a:avLst/>
          </a:prstGeom>
          <a:noFill/>
          <a:ln w="9525">
            <a:noFill/>
            <a:miter lim="800000"/>
            <a:headEnd/>
            <a:tailEnd/>
          </a:ln>
          <a:effectLst/>
        </p:spPr>
        <p:txBody>
          <a:bodyPr>
            <a:spAutoFit/>
          </a:bodyPr>
          <a:lstStyle/>
          <a:p>
            <a:pPr>
              <a:spcBef>
                <a:spcPct val="50000"/>
              </a:spcBef>
            </a:pPr>
            <a:r>
              <a:rPr lang="en-US" sz="1800">
                <a:latin typeface="Arial" charset="0"/>
              </a:rPr>
              <a:t>  </a:t>
            </a:r>
          </a:p>
        </p:txBody>
      </p:sp>
      <p:grpSp>
        <p:nvGrpSpPr>
          <p:cNvPr id="95316" name="Group 84"/>
          <p:cNvGrpSpPr>
            <a:grpSpLocks/>
          </p:cNvGrpSpPr>
          <p:nvPr/>
        </p:nvGrpSpPr>
        <p:grpSpPr bwMode="auto">
          <a:xfrm>
            <a:off x="4543425" y="1052513"/>
            <a:ext cx="304800" cy="304800"/>
            <a:chOff x="1440" y="2666"/>
            <a:chExt cx="240" cy="240"/>
          </a:xfrm>
        </p:grpSpPr>
        <p:sp>
          <p:nvSpPr>
            <p:cNvPr id="95317" name="Line 85"/>
            <p:cNvSpPr>
              <a:spLocks noChangeShapeType="1"/>
            </p:cNvSpPr>
            <p:nvPr/>
          </p:nvSpPr>
          <p:spPr bwMode="auto">
            <a:xfrm>
              <a:off x="1440" y="2784"/>
              <a:ext cx="240" cy="0"/>
            </a:xfrm>
            <a:prstGeom prst="line">
              <a:avLst/>
            </a:prstGeom>
            <a:noFill/>
            <a:ln w="57150">
              <a:solidFill>
                <a:schemeClr val="tx1"/>
              </a:solidFill>
              <a:round/>
              <a:headEnd/>
              <a:tailEnd/>
            </a:ln>
            <a:effectLst/>
          </p:spPr>
          <p:txBody>
            <a:bodyPr/>
            <a:lstStyle/>
            <a:p>
              <a:endParaRPr lang="vi-VN"/>
            </a:p>
          </p:txBody>
        </p:sp>
        <p:sp>
          <p:nvSpPr>
            <p:cNvPr id="95318" name="Line 86"/>
            <p:cNvSpPr>
              <a:spLocks noChangeShapeType="1"/>
            </p:cNvSpPr>
            <p:nvPr/>
          </p:nvSpPr>
          <p:spPr bwMode="auto">
            <a:xfrm>
              <a:off x="1562" y="2666"/>
              <a:ext cx="0" cy="240"/>
            </a:xfrm>
            <a:prstGeom prst="line">
              <a:avLst/>
            </a:prstGeom>
            <a:noFill/>
            <a:ln w="38100">
              <a:solidFill>
                <a:schemeClr val="tx1"/>
              </a:solidFill>
              <a:round/>
              <a:headEnd/>
              <a:tailEnd/>
            </a:ln>
            <a:effectLst/>
          </p:spPr>
          <p:txBody>
            <a:bodyPr/>
            <a:lstStyle/>
            <a:p>
              <a:endParaRPr lang="vi-VN"/>
            </a:p>
          </p:txBody>
        </p:sp>
      </p:grpSp>
      <p:sp>
        <p:nvSpPr>
          <p:cNvPr id="95320" name="Line 88"/>
          <p:cNvSpPr>
            <a:spLocks noChangeShapeType="1"/>
          </p:cNvSpPr>
          <p:nvPr/>
        </p:nvSpPr>
        <p:spPr bwMode="auto">
          <a:xfrm flipV="1">
            <a:off x="3533775" y="1219200"/>
            <a:ext cx="352425" cy="0"/>
          </a:xfrm>
          <a:prstGeom prst="line">
            <a:avLst/>
          </a:prstGeom>
          <a:noFill/>
          <a:ln w="57150">
            <a:solidFill>
              <a:schemeClr val="tx1"/>
            </a:solidFill>
            <a:round/>
            <a:headEnd/>
            <a:tailEnd/>
          </a:ln>
          <a:effectLst/>
        </p:spPr>
        <p:txBody>
          <a:bodyPr/>
          <a:lstStyle/>
          <a:p>
            <a:endParaRPr lang="vi-VN"/>
          </a:p>
        </p:txBody>
      </p:sp>
      <p:sp>
        <p:nvSpPr>
          <p:cNvPr id="95321" name="Oval 89"/>
          <p:cNvSpPr>
            <a:spLocks noChangeArrowheads="1"/>
          </p:cNvSpPr>
          <p:nvPr/>
        </p:nvSpPr>
        <p:spPr bwMode="auto">
          <a:xfrm>
            <a:off x="1046163" y="401638"/>
            <a:ext cx="1143000" cy="990600"/>
          </a:xfrm>
          <a:prstGeom prst="ellipse">
            <a:avLst/>
          </a:prstGeom>
          <a:gradFill rotWithShape="1">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endParaRPr lang="vi-VN"/>
          </a:p>
        </p:txBody>
      </p:sp>
      <p:sp>
        <p:nvSpPr>
          <p:cNvPr id="95322" name="AutoShape 90"/>
          <p:cNvSpPr>
            <a:spLocks noChangeArrowheads="1"/>
          </p:cNvSpPr>
          <p:nvPr/>
        </p:nvSpPr>
        <p:spPr bwMode="auto">
          <a:xfrm>
            <a:off x="1046163" y="401638"/>
            <a:ext cx="1143000" cy="990600"/>
          </a:xfrm>
          <a:prstGeom prst="flowChartSummingJunction">
            <a:avLst/>
          </a:prstGeom>
          <a:solidFill>
            <a:srgbClr val="FFFF00"/>
          </a:solidFill>
          <a:ln w="9525">
            <a:solidFill>
              <a:schemeClr val="tx1"/>
            </a:solidFill>
            <a:round/>
            <a:headEnd/>
            <a:tailEnd/>
          </a:ln>
          <a:effectLst/>
        </p:spPr>
        <p:txBody>
          <a:bodyPr wrap="none" anchor="ctr"/>
          <a:lstStyle/>
          <a:p>
            <a:endParaRPr lang="vi-VN"/>
          </a:p>
        </p:txBody>
      </p:sp>
      <p:sp>
        <p:nvSpPr>
          <p:cNvPr id="95323" name="AutoShape 91"/>
          <p:cNvSpPr>
            <a:spLocks noChangeArrowheads="1"/>
          </p:cNvSpPr>
          <p:nvPr/>
        </p:nvSpPr>
        <p:spPr bwMode="auto">
          <a:xfrm>
            <a:off x="1046163" y="401638"/>
            <a:ext cx="1143000" cy="990600"/>
          </a:xfrm>
          <a:prstGeom prst="flowChartSummingJunction">
            <a:avLst/>
          </a:prstGeom>
          <a:solidFill>
            <a:schemeClr val="bg1"/>
          </a:solidFill>
          <a:ln w="9525">
            <a:solidFill>
              <a:schemeClr val="tx1"/>
            </a:solidFill>
            <a:round/>
            <a:headEnd/>
            <a:tailEnd/>
          </a:ln>
          <a:effectLst/>
        </p:spPr>
        <p:txBody>
          <a:bodyPr wrap="none" anchor="ctr"/>
          <a:lstStyle/>
          <a:p>
            <a:endParaRPr lang="vi-VN"/>
          </a:p>
        </p:txBody>
      </p:sp>
      <p:grpSp>
        <p:nvGrpSpPr>
          <p:cNvPr id="95352" name="Group 120"/>
          <p:cNvGrpSpPr>
            <a:grpSpLocks/>
          </p:cNvGrpSpPr>
          <p:nvPr/>
        </p:nvGrpSpPr>
        <p:grpSpPr bwMode="auto">
          <a:xfrm>
            <a:off x="2057400" y="5375275"/>
            <a:ext cx="2133600" cy="1177925"/>
            <a:chOff x="1296" y="3255"/>
            <a:chExt cx="1344" cy="742"/>
          </a:xfrm>
        </p:grpSpPr>
        <p:grpSp>
          <p:nvGrpSpPr>
            <p:cNvPr id="95334" name="Group 102"/>
            <p:cNvGrpSpPr>
              <a:grpSpLocks/>
            </p:cNvGrpSpPr>
            <p:nvPr/>
          </p:nvGrpSpPr>
          <p:grpSpPr bwMode="auto">
            <a:xfrm>
              <a:off x="1296" y="3255"/>
              <a:ext cx="1344" cy="742"/>
              <a:chOff x="1440" y="3382"/>
              <a:chExt cx="816" cy="528"/>
            </a:xfrm>
          </p:grpSpPr>
          <p:sp>
            <p:nvSpPr>
              <p:cNvPr id="95324" name="Rectangle 92"/>
              <p:cNvSpPr>
                <a:spLocks noChangeArrowheads="1"/>
              </p:cNvSpPr>
              <p:nvPr/>
            </p:nvSpPr>
            <p:spPr bwMode="auto">
              <a:xfrm>
                <a:off x="1440" y="3382"/>
                <a:ext cx="816" cy="528"/>
              </a:xfrm>
              <a:prstGeom prst="rect">
                <a:avLst/>
              </a:prstGeom>
              <a:solidFill>
                <a:srgbClr val="66FFFF"/>
              </a:solidFill>
              <a:ln w="9525">
                <a:solidFill>
                  <a:schemeClr val="bg1"/>
                </a:solidFill>
                <a:miter lim="800000"/>
                <a:headEnd/>
                <a:tailEnd/>
              </a:ln>
              <a:effectLst/>
            </p:spPr>
            <p:txBody>
              <a:bodyPr wrap="none" anchor="ctr"/>
              <a:lstStyle/>
              <a:p>
                <a:endParaRPr lang="vi-VN"/>
              </a:p>
            </p:txBody>
          </p:sp>
          <p:sp>
            <p:nvSpPr>
              <p:cNvPr id="95332" name="Oval 100"/>
              <p:cNvSpPr>
                <a:spLocks noChangeArrowheads="1"/>
              </p:cNvSpPr>
              <p:nvPr/>
            </p:nvSpPr>
            <p:spPr bwMode="auto">
              <a:xfrm>
                <a:off x="1920" y="3578"/>
                <a:ext cx="143" cy="166"/>
              </a:xfrm>
              <a:prstGeom prst="ellipse">
                <a:avLst/>
              </a:prstGeom>
              <a:solidFill>
                <a:srgbClr val="0066FF"/>
              </a:solidFill>
              <a:ln w="9525">
                <a:solidFill>
                  <a:srgbClr val="0000FF"/>
                </a:solidFill>
                <a:round/>
                <a:headEnd/>
                <a:tailEnd/>
              </a:ln>
              <a:effectLst/>
            </p:spPr>
            <p:txBody>
              <a:bodyPr wrap="none" anchor="ctr"/>
              <a:lstStyle/>
              <a:p>
                <a:pPr algn="ctr"/>
                <a:endParaRPr lang="vi-VN" sz="1800">
                  <a:latin typeface="Arial" charset="0"/>
                </a:endParaRPr>
              </a:p>
            </p:txBody>
          </p:sp>
          <p:sp>
            <p:nvSpPr>
              <p:cNvPr id="95333" name="Oval 101"/>
              <p:cNvSpPr>
                <a:spLocks noChangeArrowheads="1"/>
              </p:cNvSpPr>
              <p:nvPr/>
            </p:nvSpPr>
            <p:spPr bwMode="auto">
              <a:xfrm>
                <a:off x="1584" y="3569"/>
                <a:ext cx="143" cy="166"/>
              </a:xfrm>
              <a:prstGeom prst="ellipse">
                <a:avLst/>
              </a:prstGeom>
              <a:solidFill>
                <a:srgbClr val="FF0000"/>
              </a:solidFill>
              <a:ln w="9525">
                <a:solidFill>
                  <a:srgbClr val="FF0000"/>
                </a:solidFill>
                <a:round/>
                <a:headEnd/>
                <a:tailEnd/>
              </a:ln>
              <a:effectLst/>
            </p:spPr>
            <p:txBody>
              <a:bodyPr wrap="none" anchor="ctr"/>
              <a:lstStyle/>
              <a:p>
                <a:endParaRPr lang="vi-VN"/>
              </a:p>
            </p:txBody>
          </p:sp>
        </p:grpSp>
        <p:sp>
          <p:nvSpPr>
            <p:cNvPr id="95351" name="Freeform 119"/>
            <p:cNvSpPr>
              <a:spLocks/>
            </p:cNvSpPr>
            <p:nvPr/>
          </p:nvSpPr>
          <p:spPr bwMode="auto">
            <a:xfrm>
              <a:off x="1728" y="3408"/>
              <a:ext cx="384" cy="96"/>
            </a:xfrm>
            <a:custGeom>
              <a:avLst/>
              <a:gdLst/>
              <a:ahLst/>
              <a:cxnLst>
                <a:cxn ang="0">
                  <a:pos x="0" y="104"/>
                </a:cxn>
                <a:cxn ang="0">
                  <a:pos x="96" y="8"/>
                </a:cxn>
                <a:cxn ang="0">
                  <a:pos x="240" y="152"/>
                </a:cxn>
                <a:cxn ang="0">
                  <a:pos x="336" y="56"/>
                </a:cxn>
              </a:cxnLst>
              <a:rect l="0" t="0" r="r" b="b"/>
              <a:pathLst>
                <a:path w="336" h="160">
                  <a:moveTo>
                    <a:pt x="0" y="104"/>
                  </a:moveTo>
                  <a:cubicBezTo>
                    <a:pt x="28" y="52"/>
                    <a:pt x="56" y="0"/>
                    <a:pt x="96" y="8"/>
                  </a:cubicBezTo>
                  <a:cubicBezTo>
                    <a:pt x="136" y="16"/>
                    <a:pt x="200" y="144"/>
                    <a:pt x="240" y="152"/>
                  </a:cubicBezTo>
                  <a:cubicBezTo>
                    <a:pt x="280" y="160"/>
                    <a:pt x="308" y="108"/>
                    <a:pt x="336" y="56"/>
                  </a:cubicBezTo>
                </a:path>
              </a:pathLst>
            </a:custGeom>
            <a:solidFill>
              <a:srgbClr val="66FFFF"/>
            </a:solidFill>
            <a:ln w="76200" cmpd="sng">
              <a:solidFill>
                <a:schemeClr val="tx1"/>
              </a:solidFill>
              <a:round/>
              <a:headEnd/>
              <a:tailEnd/>
            </a:ln>
            <a:effectLst/>
          </p:spPr>
          <p:txBody>
            <a:bodyPr/>
            <a:lstStyle/>
            <a:p>
              <a:endParaRPr lang="vi-VN"/>
            </a:p>
          </p:txBody>
        </p:sp>
      </p:grpSp>
      <p:grpSp>
        <p:nvGrpSpPr>
          <p:cNvPr id="95353" name="Group 121"/>
          <p:cNvGrpSpPr>
            <a:grpSpLocks/>
          </p:cNvGrpSpPr>
          <p:nvPr/>
        </p:nvGrpSpPr>
        <p:grpSpPr bwMode="auto">
          <a:xfrm>
            <a:off x="249238" y="3014663"/>
            <a:ext cx="2387600" cy="3060700"/>
            <a:chOff x="0" y="1008"/>
            <a:chExt cx="1648" cy="2696"/>
          </a:xfrm>
        </p:grpSpPr>
        <p:sp>
          <p:nvSpPr>
            <p:cNvPr id="95354" name="Freeform 122"/>
            <p:cNvSpPr>
              <a:spLocks/>
            </p:cNvSpPr>
            <p:nvPr/>
          </p:nvSpPr>
          <p:spPr bwMode="auto">
            <a:xfrm>
              <a:off x="0" y="1008"/>
              <a:ext cx="1072" cy="2696"/>
            </a:xfrm>
            <a:custGeom>
              <a:avLst/>
              <a:gdLst/>
              <a:ahLst/>
              <a:cxnLst>
                <a:cxn ang="0">
                  <a:pos x="1072" y="2592"/>
                </a:cxn>
                <a:cxn ang="0">
                  <a:pos x="976" y="2592"/>
                </a:cxn>
                <a:cxn ang="0">
                  <a:pos x="736" y="2688"/>
                </a:cxn>
                <a:cxn ang="0">
                  <a:pos x="592" y="2640"/>
                </a:cxn>
                <a:cxn ang="0">
                  <a:pos x="496" y="2592"/>
                </a:cxn>
                <a:cxn ang="0">
                  <a:pos x="400" y="2544"/>
                </a:cxn>
                <a:cxn ang="0">
                  <a:pos x="304" y="2448"/>
                </a:cxn>
                <a:cxn ang="0">
                  <a:pos x="256" y="2304"/>
                </a:cxn>
                <a:cxn ang="0">
                  <a:pos x="112" y="1632"/>
                </a:cxn>
                <a:cxn ang="0">
                  <a:pos x="160" y="1056"/>
                </a:cxn>
                <a:cxn ang="0">
                  <a:pos x="64" y="480"/>
                </a:cxn>
                <a:cxn ang="0">
                  <a:pos x="64" y="48"/>
                </a:cxn>
                <a:cxn ang="0">
                  <a:pos x="448" y="192"/>
                </a:cxn>
                <a:cxn ang="0">
                  <a:pos x="688" y="144"/>
                </a:cxn>
              </a:cxnLst>
              <a:rect l="0" t="0" r="r" b="b"/>
              <a:pathLst>
                <a:path w="1072" h="2696">
                  <a:moveTo>
                    <a:pt x="1072" y="2592"/>
                  </a:moveTo>
                  <a:cubicBezTo>
                    <a:pt x="1052" y="2584"/>
                    <a:pt x="1032" y="2576"/>
                    <a:pt x="976" y="2592"/>
                  </a:cubicBezTo>
                  <a:cubicBezTo>
                    <a:pt x="920" y="2608"/>
                    <a:pt x="800" y="2680"/>
                    <a:pt x="736" y="2688"/>
                  </a:cubicBezTo>
                  <a:cubicBezTo>
                    <a:pt x="672" y="2696"/>
                    <a:pt x="632" y="2656"/>
                    <a:pt x="592" y="2640"/>
                  </a:cubicBezTo>
                  <a:cubicBezTo>
                    <a:pt x="552" y="2624"/>
                    <a:pt x="528" y="2608"/>
                    <a:pt x="496" y="2592"/>
                  </a:cubicBezTo>
                  <a:cubicBezTo>
                    <a:pt x="464" y="2576"/>
                    <a:pt x="432" y="2568"/>
                    <a:pt x="400" y="2544"/>
                  </a:cubicBezTo>
                  <a:cubicBezTo>
                    <a:pt x="368" y="2520"/>
                    <a:pt x="328" y="2488"/>
                    <a:pt x="304" y="2448"/>
                  </a:cubicBezTo>
                  <a:cubicBezTo>
                    <a:pt x="280" y="2408"/>
                    <a:pt x="288" y="2440"/>
                    <a:pt x="256" y="2304"/>
                  </a:cubicBezTo>
                  <a:cubicBezTo>
                    <a:pt x="224" y="2168"/>
                    <a:pt x="128" y="1840"/>
                    <a:pt x="112" y="1632"/>
                  </a:cubicBezTo>
                  <a:cubicBezTo>
                    <a:pt x="96" y="1424"/>
                    <a:pt x="168" y="1248"/>
                    <a:pt x="160" y="1056"/>
                  </a:cubicBezTo>
                  <a:cubicBezTo>
                    <a:pt x="152" y="864"/>
                    <a:pt x="80" y="648"/>
                    <a:pt x="64" y="480"/>
                  </a:cubicBezTo>
                  <a:cubicBezTo>
                    <a:pt x="48" y="312"/>
                    <a:pt x="0" y="96"/>
                    <a:pt x="64" y="48"/>
                  </a:cubicBezTo>
                  <a:cubicBezTo>
                    <a:pt x="128" y="0"/>
                    <a:pt x="344" y="176"/>
                    <a:pt x="448" y="192"/>
                  </a:cubicBezTo>
                  <a:cubicBezTo>
                    <a:pt x="552" y="208"/>
                    <a:pt x="620" y="176"/>
                    <a:pt x="688" y="144"/>
                  </a:cubicBezTo>
                </a:path>
              </a:pathLst>
            </a:custGeom>
            <a:noFill/>
            <a:ln w="57150" cmpd="sng">
              <a:solidFill>
                <a:schemeClr val="tx1"/>
              </a:solidFill>
              <a:round/>
              <a:headEnd/>
              <a:tailEnd/>
            </a:ln>
            <a:effectLst/>
          </p:spPr>
          <p:txBody>
            <a:bodyPr/>
            <a:lstStyle/>
            <a:p>
              <a:endParaRPr lang="vi-VN"/>
            </a:p>
          </p:txBody>
        </p:sp>
        <p:sp>
          <p:nvSpPr>
            <p:cNvPr id="95355" name="Line 123"/>
            <p:cNvSpPr>
              <a:spLocks noChangeShapeType="1"/>
            </p:cNvSpPr>
            <p:nvPr/>
          </p:nvSpPr>
          <p:spPr bwMode="auto">
            <a:xfrm>
              <a:off x="1024" y="3587"/>
              <a:ext cx="624" cy="48"/>
            </a:xfrm>
            <a:prstGeom prst="line">
              <a:avLst/>
            </a:prstGeom>
            <a:noFill/>
            <a:ln w="57150">
              <a:solidFill>
                <a:schemeClr val="tx1"/>
              </a:solidFill>
              <a:round/>
              <a:headEnd/>
              <a:tailEnd type="oval" w="med" len="med"/>
            </a:ln>
            <a:effectLst/>
          </p:spPr>
          <p:txBody>
            <a:bodyPr/>
            <a:lstStyle/>
            <a:p>
              <a:endParaRPr lang="vi-VN"/>
            </a:p>
          </p:txBody>
        </p:sp>
      </p:grpSp>
      <p:grpSp>
        <p:nvGrpSpPr>
          <p:cNvPr id="95356" name="Group 124"/>
          <p:cNvGrpSpPr>
            <a:grpSpLocks/>
          </p:cNvGrpSpPr>
          <p:nvPr/>
        </p:nvGrpSpPr>
        <p:grpSpPr bwMode="auto">
          <a:xfrm>
            <a:off x="3513138" y="5216525"/>
            <a:ext cx="4945062" cy="1031875"/>
            <a:chOff x="2208" y="2688"/>
            <a:chExt cx="2496" cy="1360"/>
          </a:xfrm>
        </p:grpSpPr>
        <p:sp>
          <p:nvSpPr>
            <p:cNvPr id="95357" name="Freeform 125"/>
            <p:cNvSpPr>
              <a:spLocks/>
            </p:cNvSpPr>
            <p:nvPr/>
          </p:nvSpPr>
          <p:spPr bwMode="auto">
            <a:xfrm>
              <a:off x="2821" y="2688"/>
              <a:ext cx="1883" cy="1360"/>
            </a:xfrm>
            <a:custGeom>
              <a:avLst/>
              <a:gdLst/>
              <a:ahLst/>
              <a:cxnLst>
                <a:cxn ang="0">
                  <a:pos x="1488" y="0"/>
                </a:cxn>
                <a:cxn ang="0">
                  <a:pos x="1872" y="48"/>
                </a:cxn>
                <a:cxn ang="0">
                  <a:pos x="2064" y="48"/>
                </a:cxn>
                <a:cxn ang="0">
                  <a:pos x="2208" y="288"/>
                </a:cxn>
                <a:cxn ang="0">
                  <a:pos x="2064" y="432"/>
                </a:cxn>
                <a:cxn ang="0">
                  <a:pos x="2016" y="720"/>
                </a:cxn>
                <a:cxn ang="0">
                  <a:pos x="2064" y="960"/>
                </a:cxn>
                <a:cxn ang="0">
                  <a:pos x="2016" y="1152"/>
                </a:cxn>
                <a:cxn ang="0">
                  <a:pos x="1728" y="1248"/>
                </a:cxn>
                <a:cxn ang="0">
                  <a:pos x="1296" y="1296"/>
                </a:cxn>
                <a:cxn ang="0">
                  <a:pos x="1056" y="1344"/>
                </a:cxn>
                <a:cxn ang="0">
                  <a:pos x="768" y="1200"/>
                </a:cxn>
                <a:cxn ang="0">
                  <a:pos x="576" y="1056"/>
                </a:cxn>
                <a:cxn ang="0">
                  <a:pos x="480" y="960"/>
                </a:cxn>
                <a:cxn ang="0">
                  <a:pos x="336" y="912"/>
                </a:cxn>
                <a:cxn ang="0">
                  <a:pos x="0" y="912"/>
                </a:cxn>
              </a:cxnLst>
              <a:rect l="0" t="0" r="r" b="b"/>
              <a:pathLst>
                <a:path w="2208" h="1360">
                  <a:moveTo>
                    <a:pt x="1488" y="0"/>
                  </a:moveTo>
                  <a:cubicBezTo>
                    <a:pt x="1632" y="20"/>
                    <a:pt x="1776" y="40"/>
                    <a:pt x="1872" y="48"/>
                  </a:cubicBezTo>
                  <a:cubicBezTo>
                    <a:pt x="1968" y="56"/>
                    <a:pt x="2008" y="8"/>
                    <a:pt x="2064" y="48"/>
                  </a:cubicBezTo>
                  <a:cubicBezTo>
                    <a:pt x="2120" y="88"/>
                    <a:pt x="2208" y="224"/>
                    <a:pt x="2208" y="288"/>
                  </a:cubicBezTo>
                  <a:cubicBezTo>
                    <a:pt x="2208" y="352"/>
                    <a:pt x="2096" y="360"/>
                    <a:pt x="2064" y="432"/>
                  </a:cubicBezTo>
                  <a:cubicBezTo>
                    <a:pt x="2032" y="504"/>
                    <a:pt x="2016" y="632"/>
                    <a:pt x="2016" y="720"/>
                  </a:cubicBezTo>
                  <a:cubicBezTo>
                    <a:pt x="2016" y="808"/>
                    <a:pt x="2064" y="888"/>
                    <a:pt x="2064" y="960"/>
                  </a:cubicBezTo>
                  <a:cubicBezTo>
                    <a:pt x="2064" y="1032"/>
                    <a:pt x="2072" y="1104"/>
                    <a:pt x="2016" y="1152"/>
                  </a:cubicBezTo>
                  <a:cubicBezTo>
                    <a:pt x="1960" y="1200"/>
                    <a:pt x="1848" y="1224"/>
                    <a:pt x="1728" y="1248"/>
                  </a:cubicBezTo>
                  <a:cubicBezTo>
                    <a:pt x="1608" y="1272"/>
                    <a:pt x="1408" y="1280"/>
                    <a:pt x="1296" y="1296"/>
                  </a:cubicBezTo>
                  <a:cubicBezTo>
                    <a:pt x="1184" y="1312"/>
                    <a:pt x="1144" y="1360"/>
                    <a:pt x="1056" y="1344"/>
                  </a:cubicBezTo>
                  <a:cubicBezTo>
                    <a:pt x="968" y="1328"/>
                    <a:pt x="848" y="1248"/>
                    <a:pt x="768" y="1200"/>
                  </a:cubicBezTo>
                  <a:cubicBezTo>
                    <a:pt x="688" y="1152"/>
                    <a:pt x="624" y="1096"/>
                    <a:pt x="576" y="1056"/>
                  </a:cubicBezTo>
                  <a:cubicBezTo>
                    <a:pt x="528" y="1016"/>
                    <a:pt x="520" y="984"/>
                    <a:pt x="480" y="960"/>
                  </a:cubicBezTo>
                  <a:cubicBezTo>
                    <a:pt x="440" y="936"/>
                    <a:pt x="416" y="920"/>
                    <a:pt x="336" y="912"/>
                  </a:cubicBezTo>
                  <a:cubicBezTo>
                    <a:pt x="256" y="904"/>
                    <a:pt x="128" y="908"/>
                    <a:pt x="0" y="912"/>
                  </a:cubicBezTo>
                </a:path>
              </a:pathLst>
            </a:custGeom>
            <a:noFill/>
            <a:ln w="57150" cmpd="sng">
              <a:solidFill>
                <a:schemeClr val="tx1"/>
              </a:solidFill>
              <a:round/>
              <a:headEnd/>
              <a:tailEnd/>
            </a:ln>
            <a:effectLst/>
          </p:spPr>
          <p:txBody>
            <a:bodyPr/>
            <a:lstStyle/>
            <a:p>
              <a:endParaRPr lang="vi-VN"/>
            </a:p>
          </p:txBody>
        </p:sp>
        <p:sp>
          <p:nvSpPr>
            <p:cNvPr id="95358" name="Line 126"/>
            <p:cNvSpPr>
              <a:spLocks noChangeShapeType="1"/>
            </p:cNvSpPr>
            <p:nvPr/>
          </p:nvSpPr>
          <p:spPr bwMode="auto">
            <a:xfrm flipV="1">
              <a:off x="2208" y="3591"/>
              <a:ext cx="701" cy="48"/>
            </a:xfrm>
            <a:prstGeom prst="line">
              <a:avLst/>
            </a:prstGeom>
            <a:noFill/>
            <a:ln w="57150">
              <a:solidFill>
                <a:schemeClr val="tx1"/>
              </a:solidFill>
              <a:round/>
              <a:headEnd type="oval" w="med" len="med"/>
              <a:tailEnd/>
            </a:ln>
            <a:effectLst/>
          </p:spPr>
          <p:txBody>
            <a:bodyPr/>
            <a:lstStyle/>
            <a:p>
              <a:endParaRPr lang="vi-VN"/>
            </a:p>
          </p:txBody>
        </p:sp>
      </p:grpSp>
      <p:grpSp>
        <p:nvGrpSpPr>
          <p:cNvPr id="95359" name="Group 127"/>
          <p:cNvGrpSpPr>
            <a:grpSpLocks/>
          </p:cNvGrpSpPr>
          <p:nvPr/>
        </p:nvGrpSpPr>
        <p:grpSpPr bwMode="auto">
          <a:xfrm>
            <a:off x="1905000" y="5410200"/>
            <a:ext cx="2419350" cy="971550"/>
            <a:chOff x="1103" y="3312"/>
            <a:chExt cx="1524" cy="612"/>
          </a:xfrm>
        </p:grpSpPr>
        <p:sp>
          <p:nvSpPr>
            <p:cNvPr id="95360" name="Line 128"/>
            <p:cNvSpPr>
              <a:spLocks noChangeShapeType="1"/>
            </p:cNvSpPr>
            <p:nvPr/>
          </p:nvSpPr>
          <p:spPr bwMode="auto">
            <a:xfrm rot="10800000">
              <a:off x="2627" y="3487"/>
              <a:ext cx="0" cy="262"/>
            </a:xfrm>
            <a:prstGeom prst="line">
              <a:avLst/>
            </a:prstGeom>
            <a:noFill/>
            <a:ln w="114300">
              <a:solidFill>
                <a:schemeClr val="tx1"/>
              </a:solidFill>
              <a:round/>
              <a:headEnd/>
              <a:tailEnd/>
            </a:ln>
            <a:effectLst/>
          </p:spPr>
          <p:txBody>
            <a:bodyPr/>
            <a:lstStyle/>
            <a:p>
              <a:endParaRPr lang="vi-VN"/>
            </a:p>
          </p:txBody>
        </p:sp>
        <p:sp>
          <p:nvSpPr>
            <p:cNvPr id="95361" name="Rectangle 129"/>
            <p:cNvSpPr>
              <a:spLocks noChangeArrowheads="1"/>
            </p:cNvSpPr>
            <p:nvPr/>
          </p:nvSpPr>
          <p:spPr bwMode="auto">
            <a:xfrm rot="10800000">
              <a:off x="1103" y="3312"/>
              <a:ext cx="1487" cy="612"/>
            </a:xfrm>
            <a:prstGeom prst="rect">
              <a:avLst/>
            </a:prstGeom>
            <a:gradFill rotWithShape="1">
              <a:gsLst>
                <a:gs pos="0">
                  <a:srgbClr val="CB0D1F">
                    <a:gamma/>
                    <a:shade val="46275"/>
                    <a:invGamma/>
                  </a:srgbClr>
                </a:gs>
                <a:gs pos="50000">
                  <a:srgbClr val="CB0D1F"/>
                </a:gs>
                <a:gs pos="100000">
                  <a:srgbClr val="CB0D1F">
                    <a:gamma/>
                    <a:shade val="46275"/>
                    <a:invGamma/>
                  </a:srgbClr>
                </a:gs>
              </a:gsLst>
              <a:lin ang="5400000" scaled="1"/>
            </a:gradFill>
            <a:ln w="9525">
              <a:solidFill>
                <a:schemeClr val="tx1"/>
              </a:solidFill>
              <a:miter lim="800000"/>
              <a:headEnd/>
              <a:tailEnd/>
            </a:ln>
            <a:effectLst/>
          </p:spPr>
          <p:txBody>
            <a:bodyPr rot="10800000" wrap="none" anchor="ctr"/>
            <a:lstStyle/>
            <a:p>
              <a:pPr algn="ctr"/>
              <a:endParaRPr lang="vi-VN" sz="1800">
                <a:latin typeface="Arial" charset="0"/>
              </a:endParaRPr>
            </a:p>
          </p:txBody>
        </p:sp>
        <p:sp>
          <p:nvSpPr>
            <p:cNvPr id="95362" name="Line 130"/>
            <p:cNvSpPr>
              <a:spLocks noChangeShapeType="1"/>
            </p:cNvSpPr>
            <p:nvPr/>
          </p:nvSpPr>
          <p:spPr bwMode="auto">
            <a:xfrm rot="10800000">
              <a:off x="2333" y="3508"/>
              <a:ext cx="0" cy="175"/>
            </a:xfrm>
            <a:prstGeom prst="line">
              <a:avLst/>
            </a:prstGeom>
            <a:noFill/>
            <a:ln w="57150">
              <a:solidFill>
                <a:schemeClr val="tx1"/>
              </a:solidFill>
              <a:round/>
              <a:headEnd/>
              <a:tailEnd/>
            </a:ln>
            <a:effectLst/>
          </p:spPr>
          <p:txBody>
            <a:bodyPr/>
            <a:lstStyle/>
            <a:p>
              <a:endParaRPr lang="vi-VN"/>
            </a:p>
          </p:txBody>
        </p:sp>
        <p:sp>
          <p:nvSpPr>
            <p:cNvPr id="95363" name="Line 131"/>
            <p:cNvSpPr>
              <a:spLocks noChangeShapeType="1"/>
            </p:cNvSpPr>
            <p:nvPr/>
          </p:nvSpPr>
          <p:spPr bwMode="auto">
            <a:xfrm rot="10800000">
              <a:off x="2220" y="3596"/>
              <a:ext cx="226" cy="0"/>
            </a:xfrm>
            <a:prstGeom prst="line">
              <a:avLst/>
            </a:prstGeom>
            <a:noFill/>
            <a:ln w="57150">
              <a:solidFill>
                <a:schemeClr val="tx1"/>
              </a:solidFill>
              <a:round/>
              <a:headEnd/>
              <a:tailEnd/>
            </a:ln>
            <a:effectLst/>
          </p:spPr>
          <p:txBody>
            <a:bodyPr/>
            <a:lstStyle/>
            <a:p>
              <a:endParaRPr lang="vi-VN"/>
            </a:p>
          </p:txBody>
        </p:sp>
        <p:sp>
          <p:nvSpPr>
            <p:cNvPr id="95364" name="Line 132"/>
            <p:cNvSpPr>
              <a:spLocks noChangeShapeType="1"/>
            </p:cNvSpPr>
            <p:nvPr/>
          </p:nvSpPr>
          <p:spPr bwMode="auto">
            <a:xfrm rot="10800000">
              <a:off x="1232" y="3596"/>
              <a:ext cx="227" cy="0"/>
            </a:xfrm>
            <a:prstGeom prst="line">
              <a:avLst/>
            </a:prstGeom>
            <a:noFill/>
            <a:ln w="57150">
              <a:solidFill>
                <a:schemeClr val="tx1"/>
              </a:solidFill>
              <a:round/>
              <a:headEnd/>
              <a:tailEnd/>
            </a:ln>
            <a:effectLst/>
          </p:spPr>
          <p:txBody>
            <a:bodyPr/>
            <a:lstStyle/>
            <a:p>
              <a:endParaRPr lang="vi-VN"/>
            </a:p>
          </p:txBody>
        </p:sp>
      </p:grpSp>
      <p:sp>
        <p:nvSpPr>
          <p:cNvPr id="95367" name="Freeform 135"/>
          <p:cNvSpPr>
            <a:spLocks/>
          </p:cNvSpPr>
          <p:nvPr/>
        </p:nvSpPr>
        <p:spPr bwMode="auto">
          <a:xfrm>
            <a:off x="2133600" y="3200400"/>
            <a:ext cx="4114800" cy="2128838"/>
          </a:xfrm>
          <a:custGeom>
            <a:avLst/>
            <a:gdLst/>
            <a:ahLst/>
            <a:cxnLst>
              <a:cxn ang="0">
                <a:pos x="0" y="0"/>
              </a:cxn>
              <a:cxn ang="0">
                <a:pos x="288" y="48"/>
              </a:cxn>
              <a:cxn ang="0">
                <a:pos x="384" y="192"/>
              </a:cxn>
              <a:cxn ang="0">
                <a:pos x="480" y="480"/>
              </a:cxn>
              <a:cxn ang="0">
                <a:pos x="576" y="624"/>
              </a:cxn>
              <a:cxn ang="0">
                <a:pos x="1056" y="816"/>
              </a:cxn>
              <a:cxn ang="0">
                <a:pos x="1104" y="960"/>
              </a:cxn>
              <a:cxn ang="0">
                <a:pos x="1152" y="1200"/>
              </a:cxn>
              <a:cxn ang="0">
                <a:pos x="1248" y="1344"/>
              </a:cxn>
              <a:cxn ang="0">
                <a:pos x="1392" y="1488"/>
              </a:cxn>
              <a:cxn ang="0">
                <a:pos x="1584" y="1584"/>
              </a:cxn>
              <a:cxn ang="0">
                <a:pos x="1824" y="1584"/>
              </a:cxn>
              <a:cxn ang="0">
                <a:pos x="2064" y="1536"/>
              </a:cxn>
            </a:cxnLst>
            <a:rect l="0" t="0" r="r" b="b"/>
            <a:pathLst>
              <a:path w="2064" h="1600">
                <a:moveTo>
                  <a:pt x="0" y="0"/>
                </a:moveTo>
                <a:cubicBezTo>
                  <a:pt x="112" y="8"/>
                  <a:pt x="224" y="16"/>
                  <a:pt x="288" y="48"/>
                </a:cubicBezTo>
                <a:cubicBezTo>
                  <a:pt x="352" y="80"/>
                  <a:pt x="352" y="120"/>
                  <a:pt x="384" y="192"/>
                </a:cubicBezTo>
                <a:cubicBezTo>
                  <a:pt x="416" y="264"/>
                  <a:pt x="448" y="408"/>
                  <a:pt x="480" y="480"/>
                </a:cubicBezTo>
                <a:cubicBezTo>
                  <a:pt x="512" y="552"/>
                  <a:pt x="480" y="568"/>
                  <a:pt x="576" y="624"/>
                </a:cubicBezTo>
                <a:cubicBezTo>
                  <a:pt x="672" y="680"/>
                  <a:pt x="968" y="760"/>
                  <a:pt x="1056" y="816"/>
                </a:cubicBezTo>
                <a:cubicBezTo>
                  <a:pt x="1144" y="872"/>
                  <a:pt x="1088" y="896"/>
                  <a:pt x="1104" y="960"/>
                </a:cubicBezTo>
                <a:cubicBezTo>
                  <a:pt x="1120" y="1024"/>
                  <a:pt x="1128" y="1136"/>
                  <a:pt x="1152" y="1200"/>
                </a:cubicBezTo>
                <a:cubicBezTo>
                  <a:pt x="1176" y="1264"/>
                  <a:pt x="1208" y="1296"/>
                  <a:pt x="1248" y="1344"/>
                </a:cubicBezTo>
                <a:cubicBezTo>
                  <a:pt x="1288" y="1392"/>
                  <a:pt x="1336" y="1448"/>
                  <a:pt x="1392" y="1488"/>
                </a:cubicBezTo>
                <a:cubicBezTo>
                  <a:pt x="1448" y="1528"/>
                  <a:pt x="1512" y="1568"/>
                  <a:pt x="1584" y="1584"/>
                </a:cubicBezTo>
                <a:cubicBezTo>
                  <a:pt x="1656" y="1600"/>
                  <a:pt x="1744" y="1592"/>
                  <a:pt x="1824" y="1584"/>
                </a:cubicBezTo>
                <a:cubicBezTo>
                  <a:pt x="1904" y="1576"/>
                  <a:pt x="1984" y="1556"/>
                  <a:pt x="2064" y="1536"/>
                </a:cubicBezTo>
              </a:path>
            </a:pathLst>
          </a:custGeom>
          <a:noFill/>
          <a:ln w="57150" cmpd="sng">
            <a:solidFill>
              <a:srgbClr val="FF0000"/>
            </a:solidFill>
            <a:round/>
            <a:headEnd/>
            <a:tailEnd/>
          </a:ln>
          <a:effectLst/>
        </p:spPr>
        <p:txBody>
          <a:bodyPr/>
          <a:lstStyle/>
          <a:p>
            <a:endParaRPr lang="vi-VN"/>
          </a:p>
        </p:txBody>
      </p:sp>
      <p:grpSp>
        <p:nvGrpSpPr>
          <p:cNvPr id="95370" name="Group 138"/>
          <p:cNvGrpSpPr>
            <a:grpSpLocks/>
          </p:cNvGrpSpPr>
          <p:nvPr/>
        </p:nvGrpSpPr>
        <p:grpSpPr bwMode="auto">
          <a:xfrm>
            <a:off x="249238" y="3009900"/>
            <a:ext cx="2387600" cy="3060700"/>
            <a:chOff x="0" y="1008"/>
            <a:chExt cx="1648" cy="2696"/>
          </a:xfrm>
        </p:grpSpPr>
        <p:sp>
          <p:nvSpPr>
            <p:cNvPr id="95371" name="Freeform 139"/>
            <p:cNvSpPr>
              <a:spLocks/>
            </p:cNvSpPr>
            <p:nvPr/>
          </p:nvSpPr>
          <p:spPr bwMode="auto">
            <a:xfrm>
              <a:off x="0" y="1008"/>
              <a:ext cx="1072" cy="2696"/>
            </a:xfrm>
            <a:custGeom>
              <a:avLst/>
              <a:gdLst/>
              <a:ahLst/>
              <a:cxnLst>
                <a:cxn ang="0">
                  <a:pos x="1072" y="2592"/>
                </a:cxn>
                <a:cxn ang="0">
                  <a:pos x="976" y="2592"/>
                </a:cxn>
                <a:cxn ang="0">
                  <a:pos x="736" y="2688"/>
                </a:cxn>
                <a:cxn ang="0">
                  <a:pos x="592" y="2640"/>
                </a:cxn>
                <a:cxn ang="0">
                  <a:pos x="496" y="2592"/>
                </a:cxn>
                <a:cxn ang="0">
                  <a:pos x="400" y="2544"/>
                </a:cxn>
                <a:cxn ang="0">
                  <a:pos x="304" y="2448"/>
                </a:cxn>
                <a:cxn ang="0">
                  <a:pos x="256" y="2304"/>
                </a:cxn>
                <a:cxn ang="0">
                  <a:pos x="112" y="1632"/>
                </a:cxn>
                <a:cxn ang="0">
                  <a:pos x="160" y="1056"/>
                </a:cxn>
                <a:cxn ang="0">
                  <a:pos x="64" y="480"/>
                </a:cxn>
                <a:cxn ang="0">
                  <a:pos x="64" y="48"/>
                </a:cxn>
                <a:cxn ang="0">
                  <a:pos x="448" y="192"/>
                </a:cxn>
                <a:cxn ang="0">
                  <a:pos x="688" y="144"/>
                </a:cxn>
              </a:cxnLst>
              <a:rect l="0" t="0" r="r" b="b"/>
              <a:pathLst>
                <a:path w="1072" h="2696">
                  <a:moveTo>
                    <a:pt x="1072" y="2592"/>
                  </a:moveTo>
                  <a:cubicBezTo>
                    <a:pt x="1052" y="2584"/>
                    <a:pt x="1032" y="2576"/>
                    <a:pt x="976" y="2592"/>
                  </a:cubicBezTo>
                  <a:cubicBezTo>
                    <a:pt x="920" y="2608"/>
                    <a:pt x="800" y="2680"/>
                    <a:pt x="736" y="2688"/>
                  </a:cubicBezTo>
                  <a:cubicBezTo>
                    <a:pt x="672" y="2696"/>
                    <a:pt x="632" y="2656"/>
                    <a:pt x="592" y="2640"/>
                  </a:cubicBezTo>
                  <a:cubicBezTo>
                    <a:pt x="552" y="2624"/>
                    <a:pt x="528" y="2608"/>
                    <a:pt x="496" y="2592"/>
                  </a:cubicBezTo>
                  <a:cubicBezTo>
                    <a:pt x="464" y="2576"/>
                    <a:pt x="432" y="2568"/>
                    <a:pt x="400" y="2544"/>
                  </a:cubicBezTo>
                  <a:cubicBezTo>
                    <a:pt x="368" y="2520"/>
                    <a:pt x="328" y="2488"/>
                    <a:pt x="304" y="2448"/>
                  </a:cubicBezTo>
                  <a:cubicBezTo>
                    <a:pt x="280" y="2408"/>
                    <a:pt x="288" y="2440"/>
                    <a:pt x="256" y="2304"/>
                  </a:cubicBezTo>
                  <a:cubicBezTo>
                    <a:pt x="224" y="2168"/>
                    <a:pt x="128" y="1840"/>
                    <a:pt x="112" y="1632"/>
                  </a:cubicBezTo>
                  <a:cubicBezTo>
                    <a:pt x="96" y="1424"/>
                    <a:pt x="168" y="1248"/>
                    <a:pt x="160" y="1056"/>
                  </a:cubicBezTo>
                  <a:cubicBezTo>
                    <a:pt x="152" y="864"/>
                    <a:pt x="80" y="648"/>
                    <a:pt x="64" y="480"/>
                  </a:cubicBezTo>
                  <a:cubicBezTo>
                    <a:pt x="48" y="312"/>
                    <a:pt x="0" y="96"/>
                    <a:pt x="64" y="48"/>
                  </a:cubicBezTo>
                  <a:cubicBezTo>
                    <a:pt x="128" y="0"/>
                    <a:pt x="344" y="176"/>
                    <a:pt x="448" y="192"/>
                  </a:cubicBezTo>
                  <a:cubicBezTo>
                    <a:pt x="552" y="208"/>
                    <a:pt x="620" y="176"/>
                    <a:pt x="688" y="144"/>
                  </a:cubicBezTo>
                </a:path>
              </a:pathLst>
            </a:custGeom>
            <a:noFill/>
            <a:ln w="57150" cmpd="sng">
              <a:solidFill>
                <a:srgbClr val="FF0000"/>
              </a:solidFill>
              <a:round/>
              <a:headEnd/>
              <a:tailEnd/>
            </a:ln>
            <a:effectLst/>
          </p:spPr>
          <p:txBody>
            <a:bodyPr/>
            <a:lstStyle/>
            <a:p>
              <a:endParaRPr lang="vi-VN"/>
            </a:p>
          </p:txBody>
        </p:sp>
        <p:sp>
          <p:nvSpPr>
            <p:cNvPr id="95372" name="Line 140"/>
            <p:cNvSpPr>
              <a:spLocks noChangeShapeType="1"/>
            </p:cNvSpPr>
            <p:nvPr/>
          </p:nvSpPr>
          <p:spPr bwMode="auto">
            <a:xfrm>
              <a:off x="1024" y="3587"/>
              <a:ext cx="624" cy="48"/>
            </a:xfrm>
            <a:prstGeom prst="line">
              <a:avLst/>
            </a:prstGeom>
            <a:noFill/>
            <a:ln w="57150">
              <a:solidFill>
                <a:srgbClr val="FF0000"/>
              </a:solidFill>
              <a:round/>
              <a:headEnd/>
              <a:tailEnd type="oval" w="med" len="med"/>
            </a:ln>
            <a:effectLst/>
          </p:spPr>
          <p:txBody>
            <a:bodyPr/>
            <a:lstStyle/>
            <a:p>
              <a:endParaRPr lang="vi-VN"/>
            </a:p>
          </p:txBody>
        </p:sp>
      </p:grpSp>
      <p:grpSp>
        <p:nvGrpSpPr>
          <p:cNvPr id="95373" name="Group 141"/>
          <p:cNvGrpSpPr>
            <a:grpSpLocks/>
          </p:cNvGrpSpPr>
          <p:nvPr/>
        </p:nvGrpSpPr>
        <p:grpSpPr bwMode="auto">
          <a:xfrm>
            <a:off x="3513138" y="5211763"/>
            <a:ext cx="4945062" cy="1031875"/>
            <a:chOff x="2208" y="2688"/>
            <a:chExt cx="2496" cy="1360"/>
          </a:xfrm>
        </p:grpSpPr>
        <p:sp>
          <p:nvSpPr>
            <p:cNvPr id="95374" name="Freeform 142"/>
            <p:cNvSpPr>
              <a:spLocks/>
            </p:cNvSpPr>
            <p:nvPr/>
          </p:nvSpPr>
          <p:spPr bwMode="auto">
            <a:xfrm>
              <a:off x="2821" y="2688"/>
              <a:ext cx="1883" cy="1360"/>
            </a:xfrm>
            <a:custGeom>
              <a:avLst/>
              <a:gdLst/>
              <a:ahLst/>
              <a:cxnLst>
                <a:cxn ang="0">
                  <a:pos x="1488" y="0"/>
                </a:cxn>
                <a:cxn ang="0">
                  <a:pos x="1872" y="48"/>
                </a:cxn>
                <a:cxn ang="0">
                  <a:pos x="2064" y="48"/>
                </a:cxn>
                <a:cxn ang="0">
                  <a:pos x="2208" y="288"/>
                </a:cxn>
                <a:cxn ang="0">
                  <a:pos x="2064" y="432"/>
                </a:cxn>
                <a:cxn ang="0">
                  <a:pos x="2016" y="720"/>
                </a:cxn>
                <a:cxn ang="0">
                  <a:pos x="2064" y="960"/>
                </a:cxn>
                <a:cxn ang="0">
                  <a:pos x="2016" y="1152"/>
                </a:cxn>
                <a:cxn ang="0">
                  <a:pos x="1728" y="1248"/>
                </a:cxn>
                <a:cxn ang="0">
                  <a:pos x="1296" y="1296"/>
                </a:cxn>
                <a:cxn ang="0">
                  <a:pos x="1056" y="1344"/>
                </a:cxn>
                <a:cxn ang="0">
                  <a:pos x="768" y="1200"/>
                </a:cxn>
                <a:cxn ang="0">
                  <a:pos x="576" y="1056"/>
                </a:cxn>
                <a:cxn ang="0">
                  <a:pos x="480" y="960"/>
                </a:cxn>
                <a:cxn ang="0">
                  <a:pos x="336" y="912"/>
                </a:cxn>
                <a:cxn ang="0">
                  <a:pos x="0" y="912"/>
                </a:cxn>
              </a:cxnLst>
              <a:rect l="0" t="0" r="r" b="b"/>
              <a:pathLst>
                <a:path w="2208" h="1360">
                  <a:moveTo>
                    <a:pt x="1488" y="0"/>
                  </a:moveTo>
                  <a:cubicBezTo>
                    <a:pt x="1632" y="20"/>
                    <a:pt x="1776" y="40"/>
                    <a:pt x="1872" y="48"/>
                  </a:cubicBezTo>
                  <a:cubicBezTo>
                    <a:pt x="1968" y="56"/>
                    <a:pt x="2008" y="8"/>
                    <a:pt x="2064" y="48"/>
                  </a:cubicBezTo>
                  <a:cubicBezTo>
                    <a:pt x="2120" y="88"/>
                    <a:pt x="2208" y="224"/>
                    <a:pt x="2208" y="288"/>
                  </a:cubicBezTo>
                  <a:cubicBezTo>
                    <a:pt x="2208" y="352"/>
                    <a:pt x="2096" y="360"/>
                    <a:pt x="2064" y="432"/>
                  </a:cubicBezTo>
                  <a:cubicBezTo>
                    <a:pt x="2032" y="504"/>
                    <a:pt x="2016" y="632"/>
                    <a:pt x="2016" y="720"/>
                  </a:cubicBezTo>
                  <a:cubicBezTo>
                    <a:pt x="2016" y="808"/>
                    <a:pt x="2064" y="888"/>
                    <a:pt x="2064" y="960"/>
                  </a:cubicBezTo>
                  <a:cubicBezTo>
                    <a:pt x="2064" y="1032"/>
                    <a:pt x="2072" y="1104"/>
                    <a:pt x="2016" y="1152"/>
                  </a:cubicBezTo>
                  <a:cubicBezTo>
                    <a:pt x="1960" y="1200"/>
                    <a:pt x="1848" y="1224"/>
                    <a:pt x="1728" y="1248"/>
                  </a:cubicBezTo>
                  <a:cubicBezTo>
                    <a:pt x="1608" y="1272"/>
                    <a:pt x="1408" y="1280"/>
                    <a:pt x="1296" y="1296"/>
                  </a:cubicBezTo>
                  <a:cubicBezTo>
                    <a:pt x="1184" y="1312"/>
                    <a:pt x="1144" y="1360"/>
                    <a:pt x="1056" y="1344"/>
                  </a:cubicBezTo>
                  <a:cubicBezTo>
                    <a:pt x="968" y="1328"/>
                    <a:pt x="848" y="1248"/>
                    <a:pt x="768" y="1200"/>
                  </a:cubicBezTo>
                  <a:cubicBezTo>
                    <a:pt x="688" y="1152"/>
                    <a:pt x="624" y="1096"/>
                    <a:pt x="576" y="1056"/>
                  </a:cubicBezTo>
                  <a:cubicBezTo>
                    <a:pt x="528" y="1016"/>
                    <a:pt x="520" y="984"/>
                    <a:pt x="480" y="960"/>
                  </a:cubicBezTo>
                  <a:cubicBezTo>
                    <a:pt x="440" y="936"/>
                    <a:pt x="416" y="920"/>
                    <a:pt x="336" y="912"/>
                  </a:cubicBezTo>
                  <a:cubicBezTo>
                    <a:pt x="256" y="904"/>
                    <a:pt x="128" y="908"/>
                    <a:pt x="0" y="912"/>
                  </a:cubicBezTo>
                </a:path>
              </a:pathLst>
            </a:custGeom>
            <a:noFill/>
            <a:ln w="57150" cmpd="sng">
              <a:solidFill>
                <a:srgbClr val="FF0000"/>
              </a:solidFill>
              <a:round/>
              <a:headEnd/>
              <a:tailEnd/>
            </a:ln>
            <a:effectLst/>
          </p:spPr>
          <p:txBody>
            <a:bodyPr/>
            <a:lstStyle/>
            <a:p>
              <a:endParaRPr lang="vi-VN"/>
            </a:p>
          </p:txBody>
        </p:sp>
        <p:sp>
          <p:nvSpPr>
            <p:cNvPr id="95375" name="Line 143"/>
            <p:cNvSpPr>
              <a:spLocks noChangeShapeType="1"/>
            </p:cNvSpPr>
            <p:nvPr/>
          </p:nvSpPr>
          <p:spPr bwMode="auto">
            <a:xfrm flipV="1">
              <a:off x="2208" y="3591"/>
              <a:ext cx="701" cy="48"/>
            </a:xfrm>
            <a:prstGeom prst="line">
              <a:avLst/>
            </a:prstGeom>
            <a:noFill/>
            <a:ln w="57150">
              <a:solidFill>
                <a:srgbClr val="FF0000"/>
              </a:solidFill>
              <a:round/>
              <a:headEnd type="oval" w="med" len="med"/>
              <a:tailEnd/>
            </a:ln>
            <a:effectLst/>
          </p:spPr>
          <p:txBody>
            <a:bodyPr/>
            <a:lstStyle/>
            <a:p>
              <a:endParaRPr lang="vi-VN"/>
            </a:p>
          </p:txBody>
        </p:sp>
      </p:grpSp>
      <p:sp>
        <p:nvSpPr>
          <p:cNvPr id="95377" name="Text Box 145"/>
          <p:cNvSpPr txBox="1">
            <a:spLocks noChangeArrowheads="1"/>
          </p:cNvSpPr>
          <p:nvPr/>
        </p:nvSpPr>
        <p:spPr bwMode="auto">
          <a:xfrm>
            <a:off x="2819400" y="6096000"/>
            <a:ext cx="533400" cy="396875"/>
          </a:xfrm>
          <a:prstGeom prst="rect">
            <a:avLst/>
          </a:prstGeom>
          <a:noFill/>
          <a:ln w="9525">
            <a:noFill/>
            <a:miter lim="800000"/>
            <a:headEnd/>
            <a:tailEnd/>
          </a:ln>
          <a:effectLst/>
        </p:spPr>
        <p:txBody>
          <a:bodyPr>
            <a:spAutoFit/>
          </a:bodyPr>
          <a:lstStyle/>
          <a:p>
            <a:pPr>
              <a:spcBef>
                <a:spcPct val="50000"/>
              </a:spcBef>
            </a:pPr>
            <a:r>
              <a:rPr lang="en-US" sz="2000" b="1">
                <a:latin typeface="Arial" charset="0"/>
              </a:rPr>
              <a:t>3V</a:t>
            </a:r>
          </a:p>
        </p:txBody>
      </p:sp>
      <p:sp>
        <p:nvSpPr>
          <p:cNvPr id="95499" name="Freeform 267"/>
          <p:cNvSpPr>
            <a:spLocks/>
          </p:cNvSpPr>
          <p:nvPr/>
        </p:nvSpPr>
        <p:spPr bwMode="auto">
          <a:xfrm>
            <a:off x="2133600" y="3200400"/>
            <a:ext cx="4114800" cy="2128838"/>
          </a:xfrm>
          <a:custGeom>
            <a:avLst/>
            <a:gdLst/>
            <a:ahLst/>
            <a:cxnLst>
              <a:cxn ang="0">
                <a:pos x="0" y="0"/>
              </a:cxn>
              <a:cxn ang="0">
                <a:pos x="288" y="48"/>
              </a:cxn>
              <a:cxn ang="0">
                <a:pos x="384" y="192"/>
              </a:cxn>
              <a:cxn ang="0">
                <a:pos x="480" y="480"/>
              </a:cxn>
              <a:cxn ang="0">
                <a:pos x="576" y="624"/>
              </a:cxn>
              <a:cxn ang="0">
                <a:pos x="1056" y="816"/>
              </a:cxn>
              <a:cxn ang="0">
                <a:pos x="1104" y="960"/>
              </a:cxn>
              <a:cxn ang="0">
                <a:pos x="1152" y="1200"/>
              </a:cxn>
              <a:cxn ang="0">
                <a:pos x="1248" y="1344"/>
              </a:cxn>
              <a:cxn ang="0">
                <a:pos x="1392" y="1488"/>
              </a:cxn>
              <a:cxn ang="0">
                <a:pos x="1584" y="1584"/>
              </a:cxn>
              <a:cxn ang="0">
                <a:pos x="1824" y="1584"/>
              </a:cxn>
              <a:cxn ang="0">
                <a:pos x="2064" y="1536"/>
              </a:cxn>
            </a:cxnLst>
            <a:rect l="0" t="0" r="r" b="b"/>
            <a:pathLst>
              <a:path w="2064" h="1600">
                <a:moveTo>
                  <a:pt x="0" y="0"/>
                </a:moveTo>
                <a:cubicBezTo>
                  <a:pt x="112" y="8"/>
                  <a:pt x="224" y="16"/>
                  <a:pt x="288" y="48"/>
                </a:cubicBezTo>
                <a:cubicBezTo>
                  <a:pt x="352" y="80"/>
                  <a:pt x="352" y="120"/>
                  <a:pt x="384" y="192"/>
                </a:cubicBezTo>
                <a:cubicBezTo>
                  <a:pt x="416" y="264"/>
                  <a:pt x="448" y="408"/>
                  <a:pt x="480" y="480"/>
                </a:cubicBezTo>
                <a:cubicBezTo>
                  <a:pt x="512" y="552"/>
                  <a:pt x="480" y="568"/>
                  <a:pt x="576" y="624"/>
                </a:cubicBezTo>
                <a:cubicBezTo>
                  <a:pt x="672" y="680"/>
                  <a:pt x="968" y="760"/>
                  <a:pt x="1056" y="816"/>
                </a:cubicBezTo>
                <a:cubicBezTo>
                  <a:pt x="1144" y="872"/>
                  <a:pt x="1088" y="896"/>
                  <a:pt x="1104" y="960"/>
                </a:cubicBezTo>
                <a:cubicBezTo>
                  <a:pt x="1120" y="1024"/>
                  <a:pt x="1128" y="1136"/>
                  <a:pt x="1152" y="1200"/>
                </a:cubicBezTo>
                <a:cubicBezTo>
                  <a:pt x="1176" y="1264"/>
                  <a:pt x="1208" y="1296"/>
                  <a:pt x="1248" y="1344"/>
                </a:cubicBezTo>
                <a:cubicBezTo>
                  <a:pt x="1288" y="1392"/>
                  <a:pt x="1336" y="1448"/>
                  <a:pt x="1392" y="1488"/>
                </a:cubicBezTo>
                <a:cubicBezTo>
                  <a:pt x="1448" y="1528"/>
                  <a:pt x="1512" y="1568"/>
                  <a:pt x="1584" y="1584"/>
                </a:cubicBezTo>
                <a:cubicBezTo>
                  <a:pt x="1656" y="1600"/>
                  <a:pt x="1744" y="1592"/>
                  <a:pt x="1824" y="1584"/>
                </a:cubicBezTo>
                <a:cubicBezTo>
                  <a:pt x="1904" y="1576"/>
                  <a:pt x="1984" y="1556"/>
                  <a:pt x="2064" y="1536"/>
                </a:cubicBezTo>
              </a:path>
            </a:pathLst>
          </a:custGeom>
          <a:noFill/>
          <a:ln w="57150" cmpd="sng">
            <a:solidFill>
              <a:srgbClr val="FF0000"/>
            </a:solidFill>
            <a:round/>
            <a:headEnd/>
            <a:tailEnd/>
          </a:ln>
          <a:effectLst/>
        </p:spPr>
        <p:txBody>
          <a:bodyPr/>
          <a:lstStyle/>
          <a:p>
            <a:endParaRPr lang="vi-VN"/>
          </a:p>
        </p:txBody>
      </p:sp>
      <p:grpSp>
        <p:nvGrpSpPr>
          <p:cNvPr id="95501" name="Group 269"/>
          <p:cNvGrpSpPr>
            <a:grpSpLocks/>
          </p:cNvGrpSpPr>
          <p:nvPr/>
        </p:nvGrpSpPr>
        <p:grpSpPr bwMode="auto">
          <a:xfrm>
            <a:off x="249238" y="3009900"/>
            <a:ext cx="2387600" cy="3060700"/>
            <a:chOff x="0" y="1008"/>
            <a:chExt cx="1648" cy="2696"/>
          </a:xfrm>
        </p:grpSpPr>
        <p:sp>
          <p:nvSpPr>
            <p:cNvPr id="95502" name="Freeform 270"/>
            <p:cNvSpPr>
              <a:spLocks/>
            </p:cNvSpPr>
            <p:nvPr/>
          </p:nvSpPr>
          <p:spPr bwMode="auto">
            <a:xfrm>
              <a:off x="0" y="1008"/>
              <a:ext cx="1072" cy="2696"/>
            </a:xfrm>
            <a:custGeom>
              <a:avLst/>
              <a:gdLst/>
              <a:ahLst/>
              <a:cxnLst>
                <a:cxn ang="0">
                  <a:pos x="1072" y="2592"/>
                </a:cxn>
                <a:cxn ang="0">
                  <a:pos x="976" y="2592"/>
                </a:cxn>
                <a:cxn ang="0">
                  <a:pos x="736" y="2688"/>
                </a:cxn>
                <a:cxn ang="0">
                  <a:pos x="592" y="2640"/>
                </a:cxn>
                <a:cxn ang="0">
                  <a:pos x="496" y="2592"/>
                </a:cxn>
                <a:cxn ang="0">
                  <a:pos x="400" y="2544"/>
                </a:cxn>
                <a:cxn ang="0">
                  <a:pos x="304" y="2448"/>
                </a:cxn>
                <a:cxn ang="0">
                  <a:pos x="256" y="2304"/>
                </a:cxn>
                <a:cxn ang="0">
                  <a:pos x="112" y="1632"/>
                </a:cxn>
                <a:cxn ang="0">
                  <a:pos x="160" y="1056"/>
                </a:cxn>
                <a:cxn ang="0">
                  <a:pos x="64" y="480"/>
                </a:cxn>
                <a:cxn ang="0">
                  <a:pos x="64" y="48"/>
                </a:cxn>
                <a:cxn ang="0">
                  <a:pos x="448" y="192"/>
                </a:cxn>
                <a:cxn ang="0">
                  <a:pos x="688" y="144"/>
                </a:cxn>
              </a:cxnLst>
              <a:rect l="0" t="0" r="r" b="b"/>
              <a:pathLst>
                <a:path w="1072" h="2696">
                  <a:moveTo>
                    <a:pt x="1072" y="2592"/>
                  </a:moveTo>
                  <a:cubicBezTo>
                    <a:pt x="1052" y="2584"/>
                    <a:pt x="1032" y="2576"/>
                    <a:pt x="976" y="2592"/>
                  </a:cubicBezTo>
                  <a:cubicBezTo>
                    <a:pt x="920" y="2608"/>
                    <a:pt x="800" y="2680"/>
                    <a:pt x="736" y="2688"/>
                  </a:cubicBezTo>
                  <a:cubicBezTo>
                    <a:pt x="672" y="2696"/>
                    <a:pt x="632" y="2656"/>
                    <a:pt x="592" y="2640"/>
                  </a:cubicBezTo>
                  <a:cubicBezTo>
                    <a:pt x="552" y="2624"/>
                    <a:pt x="528" y="2608"/>
                    <a:pt x="496" y="2592"/>
                  </a:cubicBezTo>
                  <a:cubicBezTo>
                    <a:pt x="464" y="2576"/>
                    <a:pt x="432" y="2568"/>
                    <a:pt x="400" y="2544"/>
                  </a:cubicBezTo>
                  <a:cubicBezTo>
                    <a:pt x="368" y="2520"/>
                    <a:pt x="328" y="2488"/>
                    <a:pt x="304" y="2448"/>
                  </a:cubicBezTo>
                  <a:cubicBezTo>
                    <a:pt x="280" y="2408"/>
                    <a:pt x="288" y="2440"/>
                    <a:pt x="256" y="2304"/>
                  </a:cubicBezTo>
                  <a:cubicBezTo>
                    <a:pt x="224" y="2168"/>
                    <a:pt x="128" y="1840"/>
                    <a:pt x="112" y="1632"/>
                  </a:cubicBezTo>
                  <a:cubicBezTo>
                    <a:pt x="96" y="1424"/>
                    <a:pt x="168" y="1248"/>
                    <a:pt x="160" y="1056"/>
                  </a:cubicBezTo>
                  <a:cubicBezTo>
                    <a:pt x="152" y="864"/>
                    <a:pt x="80" y="648"/>
                    <a:pt x="64" y="480"/>
                  </a:cubicBezTo>
                  <a:cubicBezTo>
                    <a:pt x="48" y="312"/>
                    <a:pt x="0" y="96"/>
                    <a:pt x="64" y="48"/>
                  </a:cubicBezTo>
                  <a:cubicBezTo>
                    <a:pt x="128" y="0"/>
                    <a:pt x="344" y="176"/>
                    <a:pt x="448" y="192"/>
                  </a:cubicBezTo>
                  <a:cubicBezTo>
                    <a:pt x="552" y="208"/>
                    <a:pt x="620" y="176"/>
                    <a:pt x="688" y="144"/>
                  </a:cubicBezTo>
                </a:path>
              </a:pathLst>
            </a:custGeom>
            <a:noFill/>
            <a:ln w="57150" cmpd="sng">
              <a:solidFill>
                <a:srgbClr val="FF0000"/>
              </a:solidFill>
              <a:round/>
              <a:headEnd/>
              <a:tailEnd/>
            </a:ln>
            <a:effectLst/>
          </p:spPr>
          <p:txBody>
            <a:bodyPr/>
            <a:lstStyle/>
            <a:p>
              <a:endParaRPr lang="vi-VN"/>
            </a:p>
          </p:txBody>
        </p:sp>
        <p:sp>
          <p:nvSpPr>
            <p:cNvPr id="95503" name="Line 271"/>
            <p:cNvSpPr>
              <a:spLocks noChangeShapeType="1"/>
            </p:cNvSpPr>
            <p:nvPr/>
          </p:nvSpPr>
          <p:spPr bwMode="auto">
            <a:xfrm>
              <a:off x="1024" y="3587"/>
              <a:ext cx="624" cy="48"/>
            </a:xfrm>
            <a:prstGeom prst="line">
              <a:avLst/>
            </a:prstGeom>
            <a:noFill/>
            <a:ln w="57150">
              <a:solidFill>
                <a:srgbClr val="FF0000"/>
              </a:solidFill>
              <a:round/>
              <a:headEnd/>
              <a:tailEnd type="oval" w="med" len="med"/>
            </a:ln>
            <a:effectLst/>
          </p:spPr>
          <p:txBody>
            <a:bodyPr/>
            <a:lstStyle/>
            <a:p>
              <a:endParaRPr lang="vi-VN"/>
            </a:p>
          </p:txBody>
        </p:sp>
      </p:grpSp>
      <p:grpSp>
        <p:nvGrpSpPr>
          <p:cNvPr id="95504" name="Group 272"/>
          <p:cNvGrpSpPr>
            <a:grpSpLocks/>
          </p:cNvGrpSpPr>
          <p:nvPr/>
        </p:nvGrpSpPr>
        <p:grpSpPr bwMode="auto">
          <a:xfrm>
            <a:off x="3513138" y="5211763"/>
            <a:ext cx="4945062" cy="1031875"/>
            <a:chOff x="2208" y="2688"/>
            <a:chExt cx="2496" cy="1360"/>
          </a:xfrm>
        </p:grpSpPr>
        <p:sp>
          <p:nvSpPr>
            <p:cNvPr id="95505" name="Freeform 273"/>
            <p:cNvSpPr>
              <a:spLocks/>
            </p:cNvSpPr>
            <p:nvPr/>
          </p:nvSpPr>
          <p:spPr bwMode="auto">
            <a:xfrm>
              <a:off x="2821" y="2688"/>
              <a:ext cx="1883" cy="1360"/>
            </a:xfrm>
            <a:custGeom>
              <a:avLst/>
              <a:gdLst/>
              <a:ahLst/>
              <a:cxnLst>
                <a:cxn ang="0">
                  <a:pos x="1488" y="0"/>
                </a:cxn>
                <a:cxn ang="0">
                  <a:pos x="1872" y="48"/>
                </a:cxn>
                <a:cxn ang="0">
                  <a:pos x="2064" y="48"/>
                </a:cxn>
                <a:cxn ang="0">
                  <a:pos x="2208" y="288"/>
                </a:cxn>
                <a:cxn ang="0">
                  <a:pos x="2064" y="432"/>
                </a:cxn>
                <a:cxn ang="0">
                  <a:pos x="2016" y="720"/>
                </a:cxn>
                <a:cxn ang="0">
                  <a:pos x="2064" y="960"/>
                </a:cxn>
                <a:cxn ang="0">
                  <a:pos x="2016" y="1152"/>
                </a:cxn>
                <a:cxn ang="0">
                  <a:pos x="1728" y="1248"/>
                </a:cxn>
                <a:cxn ang="0">
                  <a:pos x="1296" y="1296"/>
                </a:cxn>
                <a:cxn ang="0">
                  <a:pos x="1056" y="1344"/>
                </a:cxn>
                <a:cxn ang="0">
                  <a:pos x="768" y="1200"/>
                </a:cxn>
                <a:cxn ang="0">
                  <a:pos x="576" y="1056"/>
                </a:cxn>
                <a:cxn ang="0">
                  <a:pos x="480" y="960"/>
                </a:cxn>
                <a:cxn ang="0">
                  <a:pos x="336" y="912"/>
                </a:cxn>
                <a:cxn ang="0">
                  <a:pos x="0" y="912"/>
                </a:cxn>
              </a:cxnLst>
              <a:rect l="0" t="0" r="r" b="b"/>
              <a:pathLst>
                <a:path w="2208" h="1360">
                  <a:moveTo>
                    <a:pt x="1488" y="0"/>
                  </a:moveTo>
                  <a:cubicBezTo>
                    <a:pt x="1632" y="20"/>
                    <a:pt x="1776" y="40"/>
                    <a:pt x="1872" y="48"/>
                  </a:cubicBezTo>
                  <a:cubicBezTo>
                    <a:pt x="1968" y="56"/>
                    <a:pt x="2008" y="8"/>
                    <a:pt x="2064" y="48"/>
                  </a:cubicBezTo>
                  <a:cubicBezTo>
                    <a:pt x="2120" y="88"/>
                    <a:pt x="2208" y="224"/>
                    <a:pt x="2208" y="288"/>
                  </a:cubicBezTo>
                  <a:cubicBezTo>
                    <a:pt x="2208" y="352"/>
                    <a:pt x="2096" y="360"/>
                    <a:pt x="2064" y="432"/>
                  </a:cubicBezTo>
                  <a:cubicBezTo>
                    <a:pt x="2032" y="504"/>
                    <a:pt x="2016" y="632"/>
                    <a:pt x="2016" y="720"/>
                  </a:cubicBezTo>
                  <a:cubicBezTo>
                    <a:pt x="2016" y="808"/>
                    <a:pt x="2064" y="888"/>
                    <a:pt x="2064" y="960"/>
                  </a:cubicBezTo>
                  <a:cubicBezTo>
                    <a:pt x="2064" y="1032"/>
                    <a:pt x="2072" y="1104"/>
                    <a:pt x="2016" y="1152"/>
                  </a:cubicBezTo>
                  <a:cubicBezTo>
                    <a:pt x="1960" y="1200"/>
                    <a:pt x="1848" y="1224"/>
                    <a:pt x="1728" y="1248"/>
                  </a:cubicBezTo>
                  <a:cubicBezTo>
                    <a:pt x="1608" y="1272"/>
                    <a:pt x="1408" y="1280"/>
                    <a:pt x="1296" y="1296"/>
                  </a:cubicBezTo>
                  <a:cubicBezTo>
                    <a:pt x="1184" y="1312"/>
                    <a:pt x="1144" y="1360"/>
                    <a:pt x="1056" y="1344"/>
                  </a:cubicBezTo>
                  <a:cubicBezTo>
                    <a:pt x="968" y="1328"/>
                    <a:pt x="848" y="1248"/>
                    <a:pt x="768" y="1200"/>
                  </a:cubicBezTo>
                  <a:cubicBezTo>
                    <a:pt x="688" y="1152"/>
                    <a:pt x="624" y="1096"/>
                    <a:pt x="576" y="1056"/>
                  </a:cubicBezTo>
                  <a:cubicBezTo>
                    <a:pt x="528" y="1016"/>
                    <a:pt x="520" y="984"/>
                    <a:pt x="480" y="960"/>
                  </a:cubicBezTo>
                  <a:cubicBezTo>
                    <a:pt x="440" y="936"/>
                    <a:pt x="416" y="920"/>
                    <a:pt x="336" y="912"/>
                  </a:cubicBezTo>
                  <a:cubicBezTo>
                    <a:pt x="256" y="904"/>
                    <a:pt x="128" y="908"/>
                    <a:pt x="0" y="912"/>
                  </a:cubicBezTo>
                </a:path>
              </a:pathLst>
            </a:custGeom>
            <a:noFill/>
            <a:ln w="57150" cmpd="sng">
              <a:solidFill>
                <a:srgbClr val="FF0000"/>
              </a:solidFill>
              <a:round/>
              <a:headEnd/>
              <a:tailEnd/>
            </a:ln>
            <a:effectLst/>
          </p:spPr>
          <p:txBody>
            <a:bodyPr/>
            <a:lstStyle/>
            <a:p>
              <a:endParaRPr lang="vi-VN"/>
            </a:p>
          </p:txBody>
        </p:sp>
        <p:sp>
          <p:nvSpPr>
            <p:cNvPr id="95506" name="Line 274"/>
            <p:cNvSpPr>
              <a:spLocks noChangeShapeType="1"/>
            </p:cNvSpPr>
            <p:nvPr/>
          </p:nvSpPr>
          <p:spPr bwMode="auto">
            <a:xfrm flipV="1">
              <a:off x="2208" y="3591"/>
              <a:ext cx="701" cy="48"/>
            </a:xfrm>
            <a:prstGeom prst="line">
              <a:avLst/>
            </a:prstGeom>
            <a:noFill/>
            <a:ln w="57150">
              <a:solidFill>
                <a:srgbClr val="FF0000"/>
              </a:solidFill>
              <a:round/>
              <a:headEnd type="oval" w="med" len="med"/>
              <a:tailEnd/>
            </a:ln>
            <a:effectLst/>
          </p:spPr>
          <p:txBody>
            <a:bodyPr/>
            <a:lstStyle/>
            <a:p>
              <a:endParaRPr lang="vi-VN"/>
            </a:p>
          </p:txBody>
        </p:sp>
      </p:grpSp>
      <p:sp>
        <p:nvSpPr>
          <p:cNvPr id="95528" name="Freeform 296"/>
          <p:cNvSpPr>
            <a:spLocks/>
          </p:cNvSpPr>
          <p:nvPr/>
        </p:nvSpPr>
        <p:spPr bwMode="auto">
          <a:xfrm>
            <a:off x="2133600" y="1435100"/>
            <a:ext cx="4965700" cy="3276600"/>
          </a:xfrm>
          <a:custGeom>
            <a:avLst/>
            <a:gdLst/>
            <a:ahLst/>
            <a:cxnLst>
              <a:cxn ang="0">
                <a:pos x="0" y="1112"/>
              </a:cxn>
              <a:cxn ang="0">
                <a:pos x="96" y="1064"/>
              </a:cxn>
              <a:cxn ang="0">
                <a:pos x="384" y="1064"/>
              </a:cxn>
              <a:cxn ang="0">
                <a:pos x="624" y="1208"/>
              </a:cxn>
              <a:cxn ang="0">
                <a:pos x="816" y="1496"/>
              </a:cxn>
              <a:cxn ang="0">
                <a:pos x="1488" y="1736"/>
              </a:cxn>
              <a:cxn ang="0">
                <a:pos x="2064" y="2024"/>
              </a:cxn>
              <a:cxn ang="0">
                <a:pos x="2976" y="1976"/>
              </a:cxn>
              <a:cxn ang="0">
                <a:pos x="2976" y="1640"/>
              </a:cxn>
              <a:cxn ang="0">
                <a:pos x="2160" y="1352"/>
              </a:cxn>
              <a:cxn ang="0">
                <a:pos x="2016" y="1016"/>
              </a:cxn>
              <a:cxn ang="0">
                <a:pos x="1920" y="152"/>
              </a:cxn>
              <a:cxn ang="0">
                <a:pos x="1632" y="104"/>
              </a:cxn>
            </a:cxnLst>
            <a:rect l="0" t="0" r="r" b="b"/>
            <a:pathLst>
              <a:path w="3128" h="2064">
                <a:moveTo>
                  <a:pt x="0" y="1112"/>
                </a:moveTo>
                <a:cubicBezTo>
                  <a:pt x="16" y="1092"/>
                  <a:pt x="32" y="1072"/>
                  <a:pt x="96" y="1064"/>
                </a:cubicBezTo>
                <a:cubicBezTo>
                  <a:pt x="160" y="1056"/>
                  <a:pt x="296" y="1040"/>
                  <a:pt x="384" y="1064"/>
                </a:cubicBezTo>
                <a:cubicBezTo>
                  <a:pt x="472" y="1088"/>
                  <a:pt x="552" y="1136"/>
                  <a:pt x="624" y="1208"/>
                </a:cubicBezTo>
                <a:cubicBezTo>
                  <a:pt x="696" y="1280"/>
                  <a:pt x="672" y="1408"/>
                  <a:pt x="816" y="1496"/>
                </a:cubicBezTo>
                <a:cubicBezTo>
                  <a:pt x="960" y="1584"/>
                  <a:pt x="1280" y="1648"/>
                  <a:pt x="1488" y="1736"/>
                </a:cubicBezTo>
                <a:cubicBezTo>
                  <a:pt x="1696" y="1824"/>
                  <a:pt x="1816" y="1984"/>
                  <a:pt x="2064" y="2024"/>
                </a:cubicBezTo>
                <a:cubicBezTo>
                  <a:pt x="2312" y="2064"/>
                  <a:pt x="2824" y="2040"/>
                  <a:pt x="2976" y="1976"/>
                </a:cubicBezTo>
                <a:cubicBezTo>
                  <a:pt x="3128" y="1912"/>
                  <a:pt x="3112" y="1744"/>
                  <a:pt x="2976" y="1640"/>
                </a:cubicBezTo>
                <a:cubicBezTo>
                  <a:pt x="2840" y="1536"/>
                  <a:pt x="2320" y="1456"/>
                  <a:pt x="2160" y="1352"/>
                </a:cubicBezTo>
                <a:cubicBezTo>
                  <a:pt x="2000" y="1248"/>
                  <a:pt x="2056" y="1216"/>
                  <a:pt x="2016" y="1016"/>
                </a:cubicBezTo>
                <a:cubicBezTo>
                  <a:pt x="1976" y="816"/>
                  <a:pt x="1984" y="304"/>
                  <a:pt x="1920" y="152"/>
                </a:cubicBezTo>
                <a:cubicBezTo>
                  <a:pt x="1856" y="0"/>
                  <a:pt x="1744" y="52"/>
                  <a:pt x="1632" y="104"/>
                </a:cubicBezTo>
              </a:path>
            </a:pathLst>
          </a:custGeom>
          <a:noFill/>
          <a:ln w="57150" cmpd="sng">
            <a:solidFill>
              <a:schemeClr val="tx1"/>
            </a:solidFill>
            <a:round/>
            <a:headEnd/>
            <a:tailEnd/>
          </a:ln>
          <a:effectLst/>
        </p:spPr>
        <p:txBody>
          <a:bodyPr/>
          <a:lstStyle/>
          <a:p>
            <a:endParaRPr lang="vi-VN"/>
          </a:p>
        </p:txBody>
      </p:sp>
      <p:sp>
        <p:nvSpPr>
          <p:cNvPr id="95529" name="Freeform 297"/>
          <p:cNvSpPr>
            <a:spLocks/>
          </p:cNvSpPr>
          <p:nvPr/>
        </p:nvSpPr>
        <p:spPr bwMode="auto">
          <a:xfrm>
            <a:off x="2120900" y="1433513"/>
            <a:ext cx="4965700" cy="3276600"/>
          </a:xfrm>
          <a:custGeom>
            <a:avLst/>
            <a:gdLst/>
            <a:ahLst/>
            <a:cxnLst>
              <a:cxn ang="0">
                <a:pos x="0" y="1112"/>
              </a:cxn>
              <a:cxn ang="0">
                <a:pos x="96" y="1064"/>
              </a:cxn>
              <a:cxn ang="0">
                <a:pos x="384" y="1064"/>
              </a:cxn>
              <a:cxn ang="0">
                <a:pos x="624" y="1208"/>
              </a:cxn>
              <a:cxn ang="0">
                <a:pos x="816" y="1496"/>
              </a:cxn>
              <a:cxn ang="0">
                <a:pos x="1488" y="1736"/>
              </a:cxn>
              <a:cxn ang="0">
                <a:pos x="2064" y="2024"/>
              </a:cxn>
              <a:cxn ang="0">
                <a:pos x="2976" y="1976"/>
              </a:cxn>
              <a:cxn ang="0">
                <a:pos x="2976" y="1640"/>
              </a:cxn>
              <a:cxn ang="0">
                <a:pos x="2160" y="1352"/>
              </a:cxn>
              <a:cxn ang="0">
                <a:pos x="2016" y="1016"/>
              </a:cxn>
              <a:cxn ang="0">
                <a:pos x="1920" y="152"/>
              </a:cxn>
              <a:cxn ang="0">
                <a:pos x="1632" y="104"/>
              </a:cxn>
            </a:cxnLst>
            <a:rect l="0" t="0" r="r" b="b"/>
            <a:pathLst>
              <a:path w="3128" h="2064">
                <a:moveTo>
                  <a:pt x="0" y="1112"/>
                </a:moveTo>
                <a:cubicBezTo>
                  <a:pt x="16" y="1092"/>
                  <a:pt x="32" y="1072"/>
                  <a:pt x="96" y="1064"/>
                </a:cubicBezTo>
                <a:cubicBezTo>
                  <a:pt x="160" y="1056"/>
                  <a:pt x="296" y="1040"/>
                  <a:pt x="384" y="1064"/>
                </a:cubicBezTo>
                <a:cubicBezTo>
                  <a:pt x="472" y="1088"/>
                  <a:pt x="552" y="1136"/>
                  <a:pt x="624" y="1208"/>
                </a:cubicBezTo>
                <a:cubicBezTo>
                  <a:pt x="696" y="1280"/>
                  <a:pt x="672" y="1408"/>
                  <a:pt x="816" y="1496"/>
                </a:cubicBezTo>
                <a:cubicBezTo>
                  <a:pt x="960" y="1584"/>
                  <a:pt x="1280" y="1648"/>
                  <a:pt x="1488" y="1736"/>
                </a:cubicBezTo>
                <a:cubicBezTo>
                  <a:pt x="1696" y="1824"/>
                  <a:pt x="1816" y="1984"/>
                  <a:pt x="2064" y="2024"/>
                </a:cubicBezTo>
                <a:cubicBezTo>
                  <a:pt x="2312" y="2064"/>
                  <a:pt x="2824" y="2040"/>
                  <a:pt x="2976" y="1976"/>
                </a:cubicBezTo>
                <a:cubicBezTo>
                  <a:pt x="3128" y="1912"/>
                  <a:pt x="3112" y="1744"/>
                  <a:pt x="2976" y="1640"/>
                </a:cubicBezTo>
                <a:cubicBezTo>
                  <a:pt x="2840" y="1536"/>
                  <a:pt x="2320" y="1456"/>
                  <a:pt x="2160" y="1352"/>
                </a:cubicBezTo>
                <a:cubicBezTo>
                  <a:pt x="2000" y="1248"/>
                  <a:pt x="2056" y="1216"/>
                  <a:pt x="2016" y="1016"/>
                </a:cubicBezTo>
                <a:cubicBezTo>
                  <a:pt x="1976" y="816"/>
                  <a:pt x="1984" y="304"/>
                  <a:pt x="1920" y="152"/>
                </a:cubicBezTo>
                <a:cubicBezTo>
                  <a:pt x="1856" y="0"/>
                  <a:pt x="1744" y="52"/>
                  <a:pt x="1632" y="104"/>
                </a:cubicBezTo>
              </a:path>
            </a:pathLst>
          </a:custGeom>
          <a:noFill/>
          <a:ln w="57150" cmpd="sng">
            <a:solidFill>
              <a:srgbClr val="FF0000"/>
            </a:solidFill>
            <a:round/>
            <a:headEnd/>
            <a:tailEnd/>
          </a:ln>
          <a:effectLst/>
        </p:spPr>
        <p:txBody>
          <a:bodyPr/>
          <a:lstStyle/>
          <a:p>
            <a:endParaRPr lang="vi-VN"/>
          </a:p>
        </p:txBody>
      </p:sp>
      <p:sp>
        <p:nvSpPr>
          <p:cNvPr id="95530" name="Freeform 298"/>
          <p:cNvSpPr>
            <a:spLocks/>
          </p:cNvSpPr>
          <p:nvPr/>
        </p:nvSpPr>
        <p:spPr bwMode="auto">
          <a:xfrm>
            <a:off x="2133600" y="1427163"/>
            <a:ext cx="4965700" cy="3276600"/>
          </a:xfrm>
          <a:custGeom>
            <a:avLst/>
            <a:gdLst/>
            <a:ahLst/>
            <a:cxnLst>
              <a:cxn ang="0">
                <a:pos x="0" y="1112"/>
              </a:cxn>
              <a:cxn ang="0">
                <a:pos x="96" y="1064"/>
              </a:cxn>
              <a:cxn ang="0">
                <a:pos x="384" y="1064"/>
              </a:cxn>
              <a:cxn ang="0">
                <a:pos x="624" y="1208"/>
              </a:cxn>
              <a:cxn ang="0">
                <a:pos x="816" y="1496"/>
              </a:cxn>
              <a:cxn ang="0">
                <a:pos x="1488" y="1736"/>
              </a:cxn>
              <a:cxn ang="0">
                <a:pos x="2064" y="2024"/>
              </a:cxn>
              <a:cxn ang="0">
                <a:pos x="2976" y="1976"/>
              </a:cxn>
              <a:cxn ang="0">
                <a:pos x="2976" y="1640"/>
              </a:cxn>
              <a:cxn ang="0">
                <a:pos x="2160" y="1352"/>
              </a:cxn>
              <a:cxn ang="0">
                <a:pos x="2016" y="1016"/>
              </a:cxn>
              <a:cxn ang="0">
                <a:pos x="1920" y="152"/>
              </a:cxn>
              <a:cxn ang="0">
                <a:pos x="1632" y="104"/>
              </a:cxn>
            </a:cxnLst>
            <a:rect l="0" t="0" r="r" b="b"/>
            <a:pathLst>
              <a:path w="3128" h="2064">
                <a:moveTo>
                  <a:pt x="0" y="1112"/>
                </a:moveTo>
                <a:cubicBezTo>
                  <a:pt x="16" y="1092"/>
                  <a:pt x="32" y="1072"/>
                  <a:pt x="96" y="1064"/>
                </a:cubicBezTo>
                <a:cubicBezTo>
                  <a:pt x="160" y="1056"/>
                  <a:pt x="296" y="1040"/>
                  <a:pt x="384" y="1064"/>
                </a:cubicBezTo>
                <a:cubicBezTo>
                  <a:pt x="472" y="1088"/>
                  <a:pt x="552" y="1136"/>
                  <a:pt x="624" y="1208"/>
                </a:cubicBezTo>
                <a:cubicBezTo>
                  <a:pt x="696" y="1280"/>
                  <a:pt x="672" y="1408"/>
                  <a:pt x="816" y="1496"/>
                </a:cubicBezTo>
                <a:cubicBezTo>
                  <a:pt x="960" y="1584"/>
                  <a:pt x="1280" y="1648"/>
                  <a:pt x="1488" y="1736"/>
                </a:cubicBezTo>
                <a:cubicBezTo>
                  <a:pt x="1696" y="1824"/>
                  <a:pt x="1816" y="1984"/>
                  <a:pt x="2064" y="2024"/>
                </a:cubicBezTo>
                <a:cubicBezTo>
                  <a:pt x="2312" y="2064"/>
                  <a:pt x="2824" y="2040"/>
                  <a:pt x="2976" y="1976"/>
                </a:cubicBezTo>
                <a:cubicBezTo>
                  <a:pt x="3128" y="1912"/>
                  <a:pt x="3112" y="1744"/>
                  <a:pt x="2976" y="1640"/>
                </a:cubicBezTo>
                <a:cubicBezTo>
                  <a:pt x="2840" y="1536"/>
                  <a:pt x="2320" y="1456"/>
                  <a:pt x="2160" y="1352"/>
                </a:cubicBezTo>
                <a:cubicBezTo>
                  <a:pt x="2000" y="1248"/>
                  <a:pt x="2056" y="1216"/>
                  <a:pt x="2016" y="1016"/>
                </a:cubicBezTo>
                <a:cubicBezTo>
                  <a:pt x="1976" y="816"/>
                  <a:pt x="1984" y="304"/>
                  <a:pt x="1920" y="152"/>
                </a:cubicBezTo>
                <a:cubicBezTo>
                  <a:pt x="1856" y="0"/>
                  <a:pt x="1744" y="52"/>
                  <a:pt x="1632" y="104"/>
                </a:cubicBezTo>
              </a:path>
            </a:pathLst>
          </a:custGeom>
          <a:noFill/>
          <a:ln w="57150" cmpd="sng">
            <a:solidFill>
              <a:srgbClr val="FF0000"/>
            </a:solidFill>
            <a:round/>
            <a:headEnd/>
            <a:tailEnd/>
          </a:ln>
          <a:effectLst/>
        </p:spPr>
        <p:txBody>
          <a:bodyPr/>
          <a:lstStyle/>
          <a:p>
            <a:endParaRPr lang="vi-VN"/>
          </a:p>
        </p:txBody>
      </p:sp>
      <p:sp>
        <p:nvSpPr>
          <p:cNvPr id="95533" name="Freeform 301"/>
          <p:cNvSpPr>
            <a:spLocks/>
          </p:cNvSpPr>
          <p:nvPr/>
        </p:nvSpPr>
        <p:spPr bwMode="auto">
          <a:xfrm flipV="1">
            <a:off x="2424113" y="1485900"/>
            <a:ext cx="1309687" cy="714375"/>
          </a:xfrm>
          <a:custGeom>
            <a:avLst/>
            <a:gdLst/>
            <a:ahLst/>
            <a:cxnLst>
              <a:cxn ang="0">
                <a:pos x="0" y="32"/>
              </a:cxn>
              <a:cxn ang="0">
                <a:pos x="192" y="32"/>
              </a:cxn>
              <a:cxn ang="0">
                <a:pos x="288" y="224"/>
              </a:cxn>
              <a:cxn ang="0">
                <a:pos x="384" y="368"/>
              </a:cxn>
              <a:cxn ang="0">
                <a:pos x="576" y="320"/>
              </a:cxn>
            </a:cxnLst>
            <a:rect l="0" t="0" r="r" b="b"/>
            <a:pathLst>
              <a:path w="576" h="384">
                <a:moveTo>
                  <a:pt x="0" y="32"/>
                </a:moveTo>
                <a:cubicBezTo>
                  <a:pt x="72" y="16"/>
                  <a:pt x="144" y="0"/>
                  <a:pt x="192" y="32"/>
                </a:cubicBezTo>
                <a:cubicBezTo>
                  <a:pt x="240" y="64"/>
                  <a:pt x="256" y="168"/>
                  <a:pt x="288" y="224"/>
                </a:cubicBezTo>
                <a:cubicBezTo>
                  <a:pt x="320" y="280"/>
                  <a:pt x="336" y="352"/>
                  <a:pt x="384" y="368"/>
                </a:cubicBezTo>
                <a:cubicBezTo>
                  <a:pt x="432" y="384"/>
                  <a:pt x="504" y="352"/>
                  <a:pt x="576" y="320"/>
                </a:cubicBezTo>
              </a:path>
            </a:pathLst>
          </a:custGeom>
          <a:noFill/>
          <a:ln w="57150" cmpd="sng">
            <a:solidFill>
              <a:schemeClr val="tx1"/>
            </a:solidFill>
            <a:round/>
            <a:headEnd/>
            <a:tailEnd/>
          </a:ln>
          <a:effectLst/>
        </p:spPr>
        <p:txBody>
          <a:bodyPr/>
          <a:lstStyle/>
          <a:p>
            <a:endParaRPr lang="vi-VN"/>
          </a:p>
        </p:txBody>
      </p:sp>
      <p:sp>
        <p:nvSpPr>
          <p:cNvPr id="95534" name="Freeform 302"/>
          <p:cNvSpPr>
            <a:spLocks/>
          </p:cNvSpPr>
          <p:nvPr/>
        </p:nvSpPr>
        <p:spPr bwMode="auto">
          <a:xfrm flipV="1">
            <a:off x="2424113" y="1481138"/>
            <a:ext cx="1309687" cy="714375"/>
          </a:xfrm>
          <a:custGeom>
            <a:avLst/>
            <a:gdLst/>
            <a:ahLst/>
            <a:cxnLst>
              <a:cxn ang="0">
                <a:pos x="0" y="32"/>
              </a:cxn>
              <a:cxn ang="0">
                <a:pos x="192" y="32"/>
              </a:cxn>
              <a:cxn ang="0">
                <a:pos x="288" y="224"/>
              </a:cxn>
              <a:cxn ang="0">
                <a:pos x="384" y="368"/>
              </a:cxn>
              <a:cxn ang="0">
                <a:pos x="576" y="320"/>
              </a:cxn>
            </a:cxnLst>
            <a:rect l="0" t="0" r="r" b="b"/>
            <a:pathLst>
              <a:path w="576" h="384">
                <a:moveTo>
                  <a:pt x="0" y="32"/>
                </a:moveTo>
                <a:cubicBezTo>
                  <a:pt x="72" y="16"/>
                  <a:pt x="144" y="0"/>
                  <a:pt x="192" y="32"/>
                </a:cubicBezTo>
                <a:cubicBezTo>
                  <a:pt x="240" y="64"/>
                  <a:pt x="256" y="168"/>
                  <a:pt x="288" y="224"/>
                </a:cubicBezTo>
                <a:cubicBezTo>
                  <a:pt x="320" y="280"/>
                  <a:pt x="336" y="352"/>
                  <a:pt x="384" y="368"/>
                </a:cubicBezTo>
                <a:cubicBezTo>
                  <a:pt x="432" y="384"/>
                  <a:pt x="504" y="352"/>
                  <a:pt x="576" y="320"/>
                </a:cubicBezTo>
              </a:path>
            </a:pathLst>
          </a:custGeom>
          <a:noFill/>
          <a:ln w="57150" cmpd="sng">
            <a:solidFill>
              <a:srgbClr val="FF0000"/>
            </a:solidFill>
            <a:round/>
            <a:headEnd/>
            <a:tailEnd/>
          </a:ln>
          <a:effectLst/>
        </p:spPr>
        <p:txBody>
          <a:bodyPr/>
          <a:lstStyle/>
          <a:p>
            <a:endParaRPr lang="vi-VN"/>
          </a:p>
        </p:txBody>
      </p:sp>
      <p:sp>
        <p:nvSpPr>
          <p:cNvPr id="95535" name="Freeform 303"/>
          <p:cNvSpPr>
            <a:spLocks/>
          </p:cNvSpPr>
          <p:nvPr/>
        </p:nvSpPr>
        <p:spPr bwMode="auto">
          <a:xfrm flipV="1">
            <a:off x="2438400" y="1495425"/>
            <a:ext cx="1309688" cy="714375"/>
          </a:xfrm>
          <a:custGeom>
            <a:avLst/>
            <a:gdLst/>
            <a:ahLst/>
            <a:cxnLst>
              <a:cxn ang="0">
                <a:pos x="0" y="32"/>
              </a:cxn>
              <a:cxn ang="0">
                <a:pos x="192" y="32"/>
              </a:cxn>
              <a:cxn ang="0">
                <a:pos x="288" y="224"/>
              </a:cxn>
              <a:cxn ang="0">
                <a:pos x="384" y="368"/>
              </a:cxn>
              <a:cxn ang="0">
                <a:pos x="576" y="320"/>
              </a:cxn>
            </a:cxnLst>
            <a:rect l="0" t="0" r="r" b="b"/>
            <a:pathLst>
              <a:path w="576" h="384">
                <a:moveTo>
                  <a:pt x="0" y="32"/>
                </a:moveTo>
                <a:cubicBezTo>
                  <a:pt x="72" y="16"/>
                  <a:pt x="144" y="0"/>
                  <a:pt x="192" y="32"/>
                </a:cubicBezTo>
                <a:cubicBezTo>
                  <a:pt x="240" y="64"/>
                  <a:pt x="256" y="168"/>
                  <a:pt x="288" y="224"/>
                </a:cubicBezTo>
                <a:cubicBezTo>
                  <a:pt x="320" y="280"/>
                  <a:pt x="336" y="352"/>
                  <a:pt x="384" y="368"/>
                </a:cubicBezTo>
                <a:cubicBezTo>
                  <a:pt x="432" y="384"/>
                  <a:pt x="504" y="352"/>
                  <a:pt x="576" y="320"/>
                </a:cubicBezTo>
              </a:path>
            </a:pathLst>
          </a:custGeom>
          <a:noFill/>
          <a:ln w="57150" cmpd="sng">
            <a:solidFill>
              <a:srgbClr val="FF0000"/>
            </a:solidFill>
            <a:round/>
            <a:headEnd/>
            <a:tailEnd/>
          </a:ln>
          <a:effectLst/>
        </p:spPr>
        <p:txBody>
          <a:bodyPr/>
          <a:lstStyle/>
          <a:p>
            <a:endParaRPr lang="vi-VN"/>
          </a:p>
        </p:txBody>
      </p:sp>
      <p:sp>
        <p:nvSpPr>
          <p:cNvPr id="95540" name="AutoShape 308"/>
          <p:cNvSpPr>
            <a:spLocks noChangeArrowheads="1"/>
          </p:cNvSpPr>
          <p:nvPr/>
        </p:nvSpPr>
        <p:spPr bwMode="auto">
          <a:xfrm>
            <a:off x="5334000" y="228600"/>
            <a:ext cx="3810000" cy="2362200"/>
          </a:xfrm>
          <a:prstGeom prst="wedgeRoundRectCallout">
            <a:avLst>
              <a:gd name="adj1" fmla="val -43750"/>
              <a:gd name="adj2" fmla="val 61625"/>
              <a:gd name="adj3" fmla="val 16667"/>
            </a:avLst>
          </a:prstGeom>
          <a:solidFill>
            <a:srgbClr val="66FFFF"/>
          </a:solidFill>
          <a:ln w="9525">
            <a:solidFill>
              <a:schemeClr val="bg1"/>
            </a:solidFill>
            <a:miter lim="800000"/>
            <a:headEnd/>
            <a:tailEnd/>
          </a:ln>
          <a:effectLst/>
        </p:spPr>
        <p:txBody>
          <a:bodyPr/>
          <a:lstStyle/>
          <a:p>
            <a:pPr algn="ctr"/>
            <a:endParaRPr lang="vi-VN" sz="1800">
              <a:latin typeface="Arial" charset="0"/>
            </a:endParaRPr>
          </a:p>
        </p:txBody>
      </p:sp>
      <p:sp>
        <p:nvSpPr>
          <p:cNvPr id="95541" name="Text Box 309"/>
          <p:cNvSpPr txBox="1">
            <a:spLocks noChangeArrowheads="1"/>
          </p:cNvSpPr>
          <p:nvPr/>
        </p:nvSpPr>
        <p:spPr bwMode="auto">
          <a:xfrm>
            <a:off x="6019800" y="304800"/>
            <a:ext cx="3124200" cy="2308324"/>
          </a:xfrm>
          <a:prstGeom prst="rect">
            <a:avLst/>
          </a:prstGeom>
          <a:noFill/>
          <a:ln w="9525">
            <a:noFill/>
            <a:miter lim="800000"/>
            <a:headEnd/>
            <a:tailEnd/>
          </a:ln>
          <a:effectLst/>
        </p:spPr>
        <p:txBody>
          <a:bodyPr>
            <a:spAutoFit/>
          </a:bodyPr>
          <a:lstStyle/>
          <a:p>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chiều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xoay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3V, </a:t>
            </a:r>
            <a:r>
              <a:rPr lang="en-US" sz="2400" dirty="0" err="1">
                <a:latin typeface="Times New Roman" panose="02020603050405020304" pitchFamily="18" charset="0"/>
                <a:cs typeface="Times New Roman" panose="02020603050405020304" pitchFamily="18" charset="0"/>
              </a:rPr>
              <a:t>kim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ampe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chiều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bao </a:t>
            </a:r>
            <a:r>
              <a:rPr lang="en-US" sz="2400" dirty="0" err="1">
                <a:latin typeface="Times New Roman" panose="02020603050405020304" pitchFamily="18" charset="0"/>
                <a:cs typeface="Times New Roman" panose="02020603050405020304" pitchFamily="18" charset="0"/>
              </a:rPr>
              <a:t>nhiêu</a:t>
            </a:r>
            <a:r>
              <a:rPr lang="en-US" sz="2400" dirty="0">
                <a:latin typeface="Times New Roman" panose="02020603050405020304" pitchFamily="18" charset="0"/>
                <a:cs typeface="Times New Roman" panose="02020603050405020304" pitchFamily="18" charset="0"/>
              </a:rPr>
              <a:t>?</a:t>
            </a:r>
          </a:p>
        </p:txBody>
      </p:sp>
      <p:sp>
        <p:nvSpPr>
          <p:cNvPr id="95542" name="Text Box 310"/>
          <p:cNvSpPr txBox="1">
            <a:spLocks noChangeArrowheads="1"/>
          </p:cNvSpPr>
          <p:nvPr/>
        </p:nvSpPr>
        <p:spPr bwMode="auto">
          <a:xfrm>
            <a:off x="5257800" y="457200"/>
            <a:ext cx="762000" cy="1708150"/>
          </a:xfrm>
          <a:prstGeom prst="rect">
            <a:avLst/>
          </a:prstGeom>
          <a:noFill/>
          <a:ln w="9525">
            <a:noFill/>
            <a:miter lim="800000"/>
            <a:headEnd/>
            <a:tailEnd/>
          </a:ln>
          <a:effectLst/>
        </p:spPr>
        <p:txBody>
          <a:bodyPr>
            <a:spAutoFit/>
          </a:bodyPr>
          <a:lstStyle/>
          <a:p>
            <a:pPr>
              <a:spcBef>
                <a:spcPct val="50000"/>
              </a:spcBef>
            </a:pPr>
            <a:r>
              <a:rPr lang="en-US" sz="10600" dirty="0">
                <a:solidFill>
                  <a:srgbClr val="FF0000"/>
                </a:solidFill>
                <a:latin typeface=".VnTime" pitchFamily="34" charset="0"/>
              </a:rPr>
              <a:t>?</a:t>
            </a:r>
          </a:p>
        </p:txBody>
      </p:sp>
      <p:grpSp>
        <p:nvGrpSpPr>
          <p:cNvPr id="95547" name="Group 315"/>
          <p:cNvGrpSpPr>
            <a:grpSpLocks/>
          </p:cNvGrpSpPr>
          <p:nvPr/>
        </p:nvGrpSpPr>
        <p:grpSpPr bwMode="auto">
          <a:xfrm rot="-134920">
            <a:off x="4038600" y="2520950"/>
            <a:ext cx="498475" cy="1212850"/>
            <a:chOff x="2278" y="2679"/>
            <a:chExt cx="314" cy="764"/>
          </a:xfrm>
        </p:grpSpPr>
        <p:sp>
          <p:nvSpPr>
            <p:cNvPr id="95548" name="Line 316"/>
            <p:cNvSpPr>
              <a:spLocks noChangeShapeType="1"/>
            </p:cNvSpPr>
            <p:nvPr/>
          </p:nvSpPr>
          <p:spPr bwMode="auto">
            <a:xfrm rot="2913502" flipH="1" flipV="1">
              <a:off x="2280" y="2690"/>
              <a:ext cx="323" cy="301"/>
            </a:xfrm>
            <a:prstGeom prst="line">
              <a:avLst/>
            </a:prstGeom>
            <a:noFill/>
            <a:ln w="57150">
              <a:solidFill>
                <a:srgbClr val="0000FF"/>
              </a:solidFill>
              <a:round/>
              <a:headEnd/>
              <a:tailEnd type="triangle" w="med" len="med"/>
            </a:ln>
            <a:effectLst/>
          </p:spPr>
          <p:txBody>
            <a:bodyPr/>
            <a:lstStyle/>
            <a:p>
              <a:endParaRPr lang="vi-VN"/>
            </a:p>
          </p:txBody>
        </p:sp>
        <p:sp>
          <p:nvSpPr>
            <p:cNvPr id="95549" name="Line 317"/>
            <p:cNvSpPr>
              <a:spLocks noChangeShapeType="1"/>
            </p:cNvSpPr>
            <p:nvPr/>
          </p:nvSpPr>
          <p:spPr bwMode="auto">
            <a:xfrm rot="2913502" flipH="1" flipV="1">
              <a:off x="2267" y="3131"/>
              <a:ext cx="323" cy="301"/>
            </a:xfrm>
            <a:prstGeom prst="line">
              <a:avLst/>
            </a:prstGeom>
            <a:noFill/>
            <a:ln w="3175">
              <a:solidFill>
                <a:schemeClr val="bg1"/>
              </a:solidFill>
              <a:prstDash val="dash"/>
              <a:round/>
              <a:headEnd/>
              <a:tailEnd/>
            </a:ln>
            <a:effectLst/>
          </p:spPr>
          <p:txBody>
            <a:bodyPr/>
            <a:lstStyle/>
            <a:p>
              <a:endParaRPr lang="vi-VN"/>
            </a:p>
          </p:txBody>
        </p:sp>
      </p:grpSp>
      <p:grpSp>
        <p:nvGrpSpPr>
          <p:cNvPr id="95550" name="Group 318"/>
          <p:cNvGrpSpPr>
            <a:grpSpLocks/>
          </p:cNvGrpSpPr>
          <p:nvPr/>
        </p:nvGrpSpPr>
        <p:grpSpPr bwMode="auto">
          <a:xfrm>
            <a:off x="1468438" y="4149725"/>
            <a:ext cx="498475" cy="1212850"/>
            <a:chOff x="2278" y="2679"/>
            <a:chExt cx="314" cy="764"/>
          </a:xfrm>
        </p:grpSpPr>
        <p:sp>
          <p:nvSpPr>
            <p:cNvPr id="95551" name="Line 319"/>
            <p:cNvSpPr>
              <a:spLocks noChangeShapeType="1"/>
            </p:cNvSpPr>
            <p:nvPr/>
          </p:nvSpPr>
          <p:spPr bwMode="auto">
            <a:xfrm rot="2913502" flipH="1" flipV="1">
              <a:off x="2280" y="2690"/>
              <a:ext cx="323" cy="301"/>
            </a:xfrm>
            <a:prstGeom prst="line">
              <a:avLst/>
            </a:prstGeom>
            <a:noFill/>
            <a:ln w="57150">
              <a:solidFill>
                <a:srgbClr val="0000FF"/>
              </a:solidFill>
              <a:round/>
              <a:headEnd/>
              <a:tailEnd type="triangle" w="med" len="med"/>
            </a:ln>
            <a:effectLst/>
          </p:spPr>
          <p:txBody>
            <a:bodyPr/>
            <a:lstStyle/>
            <a:p>
              <a:endParaRPr lang="vi-VN"/>
            </a:p>
          </p:txBody>
        </p:sp>
        <p:sp>
          <p:nvSpPr>
            <p:cNvPr id="95552" name="Line 320"/>
            <p:cNvSpPr>
              <a:spLocks noChangeShapeType="1"/>
            </p:cNvSpPr>
            <p:nvPr/>
          </p:nvSpPr>
          <p:spPr bwMode="auto">
            <a:xfrm rot="2913502" flipH="1" flipV="1">
              <a:off x="2267" y="3131"/>
              <a:ext cx="323" cy="301"/>
            </a:xfrm>
            <a:prstGeom prst="line">
              <a:avLst/>
            </a:prstGeom>
            <a:noFill/>
            <a:ln w="3175">
              <a:solidFill>
                <a:schemeClr val="bg1"/>
              </a:solidFill>
              <a:prstDash val="dash"/>
              <a:round/>
              <a:headEnd/>
              <a:tailEnd/>
            </a:ln>
            <a:effectLst/>
          </p:spPr>
          <p:txBody>
            <a:bodyPr/>
            <a:lstStyle/>
            <a:p>
              <a:endParaRPr lang="vi-VN"/>
            </a:p>
          </p:txBody>
        </p:sp>
      </p:grpSp>
      <p:sp>
        <p:nvSpPr>
          <p:cNvPr id="95559" name="Text Box 327"/>
          <p:cNvSpPr txBox="1">
            <a:spLocks noChangeArrowheads="1"/>
          </p:cNvSpPr>
          <p:nvPr/>
        </p:nvSpPr>
        <p:spPr bwMode="auto">
          <a:xfrm>
            <a:off x="6096000" y="4738688"/>
            <a:ext cx="609600" cy="366712"/>
          </a:xfrm>
          <a:prstGeom prst="rect">
            <a:avLst/>
          </a:prstGeom>
          <a:noFill/>
          <a:ln w="9525">
            <a:noFill/>
            <a:miter lim="800000"/>
            <a:headEnd/>
            <a:tailEnd/>
          </a:ln>
          <a:effectLst/>
        </p:spPr>
        <p:txBody>
          <a:bodyPr>
            <a:spAutoFit/>
          </a:bodyPr>
          <a:lstStyle/>
          <a:p>
            <a:pPr>
              <a:spcBef>
                <a:spcPct val="50000"/>
              </a:spcBef>
            </a:pPr>
            <a:r>
              <a:rPr lang="en-US" sz="1800" b="1">
                <a:latin typeface=".VnTime" pitchFamily="34" charset="0"/>
              </a:rPr>
              <a:t>K</a:t>
            </a:r>
          </a:p>
        </p:txBody>
      </p:sp>
      <p:sp>
        <p:nvSpPr>
          <p:cNvPr id="7" name="TextBox 6">
            <a:extLst>
              <a:ext uri="{FF2B5EF4-FFF2-40B4-BE49-F238E27FC236}">
                <a16:creationId xmlns:a16="http://schemas.microsoft.com/office/drawing/2014/main" id="{A7448961-C93C-02C4-82C9-D615F1E95C96}"/>
              </a:ext>
            </a:extLst>
          </p:cNvPr>
          <p:cNvSpPr txBox="1"/>
          <p:nvPr/>
        </p:nvSpPr>
        <p:spPr>
          <a:xfrm>
            <a:off x="5989638" y="287238"/>
            <a:ext cx="2971800" cy="2308324"/>
          </a:xfrm>
          <a:prstGeom prst="rect">
            <a:avLst/>
          </a:prstGeom>
          <a:noFill/>
        </p:spPr>
        <p:txBody>
          <a:bodyPr wrap="square">
            <a:spAutoFit/>
          </a:bodyPr>
          <a:lstStyle/>
          <a:p>
            <a:pPr rtl="0"/>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Thay</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vôn</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kế</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và</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ampe</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kế</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một</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chiều</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bằng</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vôn</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kế</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và</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ampe</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kế</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xoay</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chiều</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kí</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hiệu</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 Kim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của</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vôn</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kế</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và</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ampe</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kế</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chỉ</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 bao </a:t>
            </a:r>
            <a:r>
              <a:rPr lang="en-US" sz="2400" b="0" i="0" u="none" strike="noStrike" kern="1200" baseline="0" dirty="0" err="1">
                <a:solidFill>
                  <a:srgbClr val="0000CC"/>
                </a:solidFill>
                <a:latin typeface="Times New Roman" panose="02020603050405020304" pitchFamily="18" charset="0"/>
                <a:cs typeface="Times New Roman" panose="02020603050405020304" pitchFamily="18" charset="0"/>
              </a:rPr>
              <a:t>nhiêu</a:t>
            </a:r>
            <a:r>
              <a:rPr lang="en-US" sz="2400" b="0" i="0" u="none" strike="noStrike" kern="1200" baseline="0" dirty="0">
                <a:solidFill>
                  <a:srgbClr val="0000CC"/>
                </a:solidFill>
                <a:latin typeface="Times New Roman" panose="02020603050405020304" pitchFamily="18" charset="0"/>
                <a:cs typeface="Times New Roman" panose="02020603050405020304"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5540"/>
                                        </p:tgtEl>
                                        <p:attrNameLst>
                                          <p:attrName>style.visibility</p:attrName>
                                        </p:attrNameLst>
                                      </p:cBhvr>
                                      <p:to>
                                        <p:strVal val="visible"/>
                                      </p:to>
                                    </p:set>
                                    <p:animEffect transition="in" filter="slide(fromBottom)">
                                      <p:cBhvr>
                                        <p:cTn id="7" dur="500"/>
                                        <p:tgtEl>
                                          <p:spTgt spid="9554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95542"/>
                                        </p:tgtEl>
                                        <p:attrNameLst>
                                          <p:attrName>style.visibility</p:attrName>
                                        </p:attrNameLst>
                                      </p:cBhvr>
                                      <p:to>
                                        <p:strVal val="visible"/>
                                      </p:to>
                                    </p:set>
                                    <p:animEffect transition="in" filter="slide(fromBottom)">
                                      <p:cBhvr>
                                        <p:cTn id="10" dur="500"/>
                                        <p:tgtEl>
                                          <p:spTgt spid="95542"/>
                                        </p:tgtEl>
                                      </p:cBhvr>
                                    </p:animEffect>
                                  </p:childTnLst>
                                </p:cTn>
                              </p:par>
                            </p:childTnLst>
                          </p:cTn>
                        </p:par>
                        <p:par>
                          <p:cTn id="11" fill="hold">
                            <p:stCondLst>
                              <p:cond delay="500"/>
                            </p:stCondLst>
                            <p:childTnLst>
                              <p:par>
                                <p:cTn id="12" presetID="27" presetClass="entr" presetSubtype="0" fill="hold" grpId="0" nodeType="afterEffect">
                                  <p:stCondLst>
                                    <p:cond delay="0"/>
                                  </p:stCondLst>
                                  <p:iterate type="lt">
                                    <p:tmPct val="50000"/>
                                  </p:iterate>
                                  <p:childTnLst>
                                    <p:set>
                                      <p:cBhvr>
                                        <p:cTn id="13" dur="1" fill="hold">
                                          <p:stCondLst>
                                            <p:cond delay="0"/>
                                          </p:stCondLst>
                                        </p:cTn>
                                        <p:tgtEl>
                                          <p:spTgt spid="95541"/>
                                        </p:tgtEl>
                                        <p:attrNameLst>
                                          <p:attrName>style.visibility</p:attrName>
                                        </p:attrNameLst>
                                      </p:cBhvr>
                                      <p:to>
                                        <p:strVal val="visible"/>
                                      </p:to>
                                    </p:set>
                                    <p:anim calcmode="discrete" valueType="clr">
                                      <p:cBhvr override="childStyle">
                                        <p:cTn id="14" dur="80"/>
                                        <p:tgtEl>
                                          <p:spTgt spid="95541"/>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5541"/>
                                        </p:tgtEl>
                                        <p:attrNameLst>
                                          <p:attrName>fillcolor</p:attrName>
                                        </p:attrNameLst>
                                      </p:cBhvr>
                                      <p:tavLst>
                                        <p:tav tm="0">
                                          <p:val>
                                            <p:clrVal>
                                              <a:schemeClr val="accent2"/>
                                            </p:clrVal>
                                          </p:val>
                                        </p:tav>
                                        <p:tav tm="50000">
                                          <p:val>
                                            <p:clrVal>
                                              <a:schemeClr val="hlink"/>
                                            </p:clrVal>
                                          </p:val>
                                        </p:tav>
                                      </p:tavLst>
                                    </p:anim>
                                    <p:set>
                                      <p:cBhvr>
                                        <p:cTn id="16" dur="80"/>
                                        <p:tgtEl>
                                          <p:spTgt spid="95541"/>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nodeType="clickEffect">
                                  <p:stCondLst>
                                    <p:cond delay="0"/>
                                  </p:stCondLst>
                                  <p:childTnLst>
                                    <p:anim calcmode="lin" valueType="num">
                                      <p:cBhvr additive="base">
                                        <p:cTn id="20" dur="500"/>
                                        <p:tgtEl>
                                          <p:spTgt spid="95359"/>
                                        </p:tgtEl>
                                        <p:attrNameLst>
                                          <p:attrName>ppt_x</p:attrName>
                                        </p:attrNameLst>
                                      </p:cBhvr>
                                      <p:tavLst>
                                        <p:tav tm="0">
                                          <p:val>
                                            <p:strVal val="ppt_x"/>
                                          </p:val>
                                        </p:tav>
                                        <p:tav tm="100000">
                                          <p:val>
                                            <p:strVal val="ppt_x"/>
                                          </p:val>
                                        </p:tav>
                                      </p:tavLst>
                                    </p:anim>
                                    <p:anim calcmode="lin" valueType="num">
                                      <p:cBhvr additive="base">
                                        <p:cTn id="21" dur="500"/>
                                        <p:tgtEl>
                                          <p:spTgt spid="95359"/>
                                        </p:tgtEl>
                                        <p:attrNameLst>
                                          <p:attrName>ppt_y</p:attrName>
                                        </p:attrNameLst>
                                      </p:cBhvr>
                                      <p:tavLst>
                                        <p:tav tm="0">
                                          <p:val>
                                            <p:strVal val="ppt_y"/>
                                          </p:val>
                                        </p:tav>
                                        <p:tav tm="100000">
                                          <p:val>
                                            <p:strVal val="1+ppt_h/2"/>
                                          </p:val>
                                        </p:tav>
                                      </p:tavLst>
                                    </p:anim>
                                    <p:set>
                                      <p:cBhvr>
                                        <p:cTn id="22" dur="1" fill="hold">
                                          <p:stCondLst>
                                            <p:cond delay="499"/>
                                          </p:stCondLst>
                                        </p:cTn>
                                        <p:tgtEl>
                                          <p:spTgt spid="95359"/>
                                        </p:tgtEl>
                                        <p:attrNameLst>
                                          <p:attrName>style.visibility</p:attrName>
                                        </p:attrNameLst>
                                      </p:cBhvr>
                                      <p:to>
                                        <p:strVal val="hidden"/>
                                      </p:to>
                                    </p:set>
                                  </p:childTnLst>
                                </p:cTn>
                              </p:par>
                            </p:childTnLst>
                          </p:cTn>
                        </p:par>
                        <p:par>
                          <p:cTn id="23" fill="hold">
                            <p:stCondLst>
                              <p:cond delay="500"/>
                            </p:stCondLst>
                            <p:childTnLst>
                              <p:par>
                                <p:cTn id="24" presetID="37" presetClass="entr" presetSubtype="0" fill="hold" nodeType="afterEffect">
                                  <p:stCondLst>
                                    <p:cond delay="0"/>
                                  </p:stCondLst>
                                  <p:childTnLst>
                                    <p:set>
                                      <p:cBhvr>
                                        <p:cTn id="25" dur="1" fill="hold">
                                          <p:stCondLst>
                                            <p:cond delay="0"/>
                                          </p:stCondLst>
                                        </p:cTn>
                                        <p:tgtEl>
                                          <p:spTgt spid="95352"/>
                                        </p:tgtEl>
                                        <p:attrNameLst>
                                          <p:attrName>style.visibility</p:attrName>
                                        </p:attrNameLst>
                                      </p:cBhvr>
                                      <p:to>
                                        <p:strVal val="visible"/>
                                      </p:to>
                                    </p:set>
                                    <p:animEffect transition="in" filter="fade">
                                      <p:cBhvr>
                                        <p:cTn id="26" dur="1000"/>
                                        <p:tgtEl>
                                          <p:spTgt spid="95352"/>
                                        </p:tgtEl>
                                      </p:cBhvr>
                                    </p:animEffect>
                                    <p:anim calcmode="lin" valueType="num">
                                      <p:cBhvr>
                                        <p:cTn id="27" dur="1000" fill="hold"/>
                                        <p:tgtEl>
                                          <p:spTgt spid="95352"/>
                                        </p:tgtEl>
                                        <p:attrNameLst>
                                          <p:attrName>ppt_x</p:attrName>
                                        </p:attrNameLst>
                                      </p:cBhvr>
                                      <p:tavLst>
                                        <p:tav tm="0">
                                          <p:val>
                                            <p:strVal val="#ppt_x"/>
                                          </p:val>
                                        </p:tav>
                                        <p:tav tm="100000">
                                          <p:val>
                                            <p:strVal val="#ppt_x"/>
                                          </p:val>
                                        </p:tav>
                                      </p:tavLst>
                                    </p:anim>
                                    <p:anim calcmode="lin" valueType="num">
                                      <p:cBhvr>
                                        <p:cTn id="28" dur="900" decel="100000" fill="hold"/>
                                        <p:tgtEl>
                                          <p:spTgt spid="95352"/>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95352"/>
                                        </p:tgtEl>
                                        <p:attrNameLst>
                                          <p:attrName>ppt_y</p:attrName>
                                        </p:attrNameLst>
                                      </p:cBhvr>
                                      <p:tavLst>
                                        <p:tav tm="0">
                                          <p:val>
                                            <p:strVal val="#ppt_y-.03"/>
                                          </p:val>
                                        </p:tav>
                                        <p:tav tm="100000">
                                          <p:val>
                                            <p:strVal val="#ppt_y"/>
                                          </p:val>
                                        </p:tav>
                                      </p:tavLst>
                                    </p:anim>
                                  </p:childTnLst>
                                </p:cTn>
                              </p:par>
                              <p:par>
                                <p:cTn id="30" presetID="37" presetClass="entr" presetSubtype="0" fill="hold" grpId="0" nodeType="withEffect">
                                  <p:stCondLst>
                                    <p:cond delay="0"/>
                                  </p:stCondLst>
                                  <p:childTnLst>
                                    <p:set>
                                      <p:cBhvr>
                                        <p:cTn id="31" dur="1" fill="hold">
                                          <p:stCondLst>
                                            <p:cond delay="0"/>
                                          </p:stCondLst>
                                        </p:cTn>
                                        <p:tgtEl>
                                          <p:spTgt spid="95377"/>
                                        </p:tgtEl>
                                        <p:attrNameLst>
                                          <p:attrName>style.visibility</p:attrName>
                                        </p:attrNameLst>
                                      </p:cBhvr>
                                      <p:to>
                                        <p:strVal val="visible"/>
                                      </p:to>
                                    </p:set>
                                    <p:animEffect transition="in" filter="fade">
                                      <p:cBhvr>
                                        <p:cTn id="32" dur="1000"/>
                                        <p:tgtEl>
                                          <p:spTgt spid="95377"/>
                                        </p:tgtEl>
                                      </p:cBhvr>
                                    </p:animEffect>
                                    <p:anim calcmode="lin" valueType="num">
                                      <p:cBhvr>
                                        <p:cTn id="33" dur="1000" fill="hold"/>
                                        <p:tgtEl>
                                          <p:spTgt spid="95377"/>
                                        </p:tgtEl>
                                        <p:attrNameLst>
                                          <p:attrName>ppt_x</p:attrName>
                                        </p:attrNameLst>
                                      </p:cBhvr>
                                      <p:tavLst>
                                        <p:tav tm="0">
                                          <p:val>
                                            <p:strVal val="#ppt_x"/>
                                          </p:val>
                                        </p:tav>
                                        <p:tav tm="100000">
                                          <p:val>
                                            <p:strVal val="#ppt_x"/>
                                          </p:val>
                                        </p:tav>
                                      </p:tavLst>
                                    </p:anim>
                                    <p:anim calcmode="lin" valueType="num">
                                      <p:cBhvr>
                                        <p:cTn id="34" dur="900" decel="100000" fill="hold"/>
                                        <p:tgtEl>
                                          <p:spTgt spid="95377"/>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95377"/>
                                        </p:tgtEl>
                                        <p:attrNameLst>
                                          <p:attrName>ppt_y</p:attrName>
                                        </p:attrNameLst>
                                      </p:cBhvr>
                                      <p:tavLst>
                                        <p:tav tm="0">
                                          <p:val>
                                            <p:strVal val="#ppt_y-.03"/>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nodeType="clickEffect">
                                  <p:stCondLst>
                                    <p:cond delay="0"/>
                                  </p:stCondLst>
                                  <p:childTnLst>
                                    <p:set>
                                      <p:cBhvr>
                                        <p:cTn id="39" dur="1" fill="hold">
                                          <p:stCondLst>
                                            <p:cond delay="0"/>
                                          </p:stCondLst>
                                        </p:cTn>
                                        <p:tgtEl>
                                          <p:spTgt spid="95261"/>
                                        </p:tgtEl>
                                        <p:attrNameLst>
                                          <p:attrName>style.visibility</p:attrName>
                                        </p:attrNameLst>
                                      </p:cBhvr>
                                      <p:to>
                                        <p:strVal val="hidden"/>
                                      </p:to>
                                    </p:set>
                                  </p:childTnLst>
                                </p:cTn>
                              </p:par>
                              <p:par>
                                <p:cTn id="40" presetID="1" presetClass="entr" presetSubtype="0" fill="hold" nodeType="withEffect">
                                  <p:stCondLst>
                                    <p:cond delay="0"/>
                                  </p:stCondLst>
                                  <p:childTnLst>
                                    <p:set>
                                      <p:cBhvr>
                                        <p:cTn id="41" dur="1" fill="hold">
                                          <p:stCondLst>
                                            <p:cond delay="0"/>
                                          </p:stCondLst>
                                        </p:cTn>
                                        <p:tgtEl>
                                          <p:spTgt spid="95271"/>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95370"/>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95368"/>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nodeType="afterEffect">
                                  <p:stCondLst>
                                    <p:cond delay="0"/>
                                  </p:stCondLst>
                                  <p:childTnLst>
                                    <p:set>
                                      <p:cBhvr>
                                        <p:cTn id="48" dur="1" fill="hold">
                                          <p:stCondLst>
                                            <p:cond delay="0"/>
                                          </p:stCondLst>
                                        </p:cTn>
                                        <p:tgtEl>
                                          <p:spTgt spid="9537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536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552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5534"/>
                                        </p:tgtEl>
                                        <p:attrNameLst>
                                          <p:attrName>style.visibility</p:attrName>
                                        </p:attrNameLst>
                                      </p:cBhvr>
                                      <p:to>
                                        <p:strVal val="visible"/>
                                      </p:to>
                                    </p:set>
                                  </p:childTnLst>
                                </p:cTn>
                              </p:par>
                              <p:par>
                                <p:cTn id="55" presetID="1" presetClass="exit" presetSubtype="0" fill="hold" grpId="0" nodeType="withEffect">
                                  <p:stCondLst>
                                    <p:cond delay="0"/>
                                  </p:stCondLst>
                                  <p:childTnLst>
                                    <p:set>
                                      <p:cBhvr>
                                        <p:cTn id="56" dur="1" fill="hold">
                                          <p:stCondLst>
                                            <p:cond delay="0"/>
                                          </p:stCondLst>
                                        </p:cTn>
                                        <p:tgtEl>
                                          <p:spTgt spid="95323"/>
                                        </p:tgtEl>
                                        <p:attrNameLst>
                                          <p:attrName>style.visibility</p:attrName>
                                        </p:attrNameLst>
                                      </p:cBhvr>
                                      <p:to>
                                        <p:strVal val="hidden"/>
                                      </p:to>
                                    </p:set>
                                  </p:childTnLst>
                                </p:cTn>
                              </p:par>
                            </p:childTnLst>
                          </p:cTn>
                        </p:par>
                        <p:par>
                          <p:cTn id="57" fill="hold">
                            <p:stCondLst>
                              <p:cond delay="0"/>
                            </p:stCondLst>
                            <p:childTnLst>
                              <p:par>
                                <p:cTn id="58" presetID="20" presetClass="entr" presetSubtype="0" repeatCount="indefinite" fill="hold" grpId="0" nodeType="afterEffect">
                                  <p:stCondLst>
                                    <p:cond delay="0"/>
                                  </p:stCondLst>
                                  <p:endCondLst>
                                    <p:cond evt="onNext" delay="0">
                                      <p:tgtEl>
                                        <p:sldTgt/>
                                      </p:tgtEl>
                                    </p:cond>
                                  </p:endCondLst>
                                  <p:childTnLst>
                                    <p:set>
                                      <p:cBhvr>
                                        <p:cTn id="59" dur="1" fill="hold">
                                          <p:stCondLst>
                                            <p:cond delay="0"/>
                                          </p:stCondLst>
                                        </p:cTn>
                                        <p:tgtEl>
                                          <p:spTgt spid="95322"/>
                                        </p:tgtEl>
                                        <p:attrNameLst>
                                          <p:attrName>style.visibility</p:attrName>
                                        </p:attrNameLst>
                                      </p:cBhvr>
                                      <p:to>
                                        <p:strVal val="visible"/>
                                      </p:to>
                                    </p:set>
                                    <p:animEffect transition="in" filter="wedge">
                                      <p:cBhvr>
                                        <p:cTn id="60" dur="100"/>
                                        <p:tgtEl>
                                          <p:spTgt spid="95322"/>
                                        </p:tgtEl>
                                      </p:cBhvr>
                                    </p:animEffect>
                                  </p:childTnLst>
                                  <p:subTnLst>
                                    <p:audio>
                                      <p:cMediaNode vol="100000">
                                        <p:cTn display="0" masterRel="sameClick">
                                          <p:stCondLst>
                                            <p:cond evt="begin" delay="0">
                                              <p:tn val="58"/>
                                            </p:cond>
                                          </p:stCondLst>
                                          <p:endCondLst>
                                            <p:cond evt="onStopAudio" delay="0">
                                              <p:tgtEl>
                                                <p:sldTgt/>
                                              </p:tgtEl>
                                            </p:cond>
                                          </p:endCondLst>
                                        </p:cTn>
                                        <p:tgtEl>
                                          <p:sndTgt r:embed="rId2" name="chimes.wav"/>
                                        </p:tgtEl>
                                      </p:cMediaNode>
                                    </p:audio>
                                  </p:subTnLst>
                                </p:cTn>
                              </p:par>
                            </p:childTnLst>
                          </p:cTn>
                        </p:par>
                        <p:par>
                          <p:cTn id="61" fill="hold">
                            <p:stCondLst>
                              <p:cond delay="100"/>
                            </p:stCondLst>
                            <p:childTnLst>
                              <p:par>
                                <p:cTn id="62" presetID="2" presetClass="exit" presetSubtype="4" fill="hold" nodeType="afterEffect">
                                  <p:stCondLst>
                                    <p:cond delay="0"/>
                                  </p:stCondLst>
                                  <p:childTnLst>
                                    <p:anim calcmode="lin" valueType="num">
                                      <p:cBhvr additive="base">
                                        <p:cTn id="63" dur="500"/>
                                        <p:tgtEl>
                                          <p:spTgt spid="95359"/>
                                        </p:tgtEl>
                                        <p:attrNameLst>
                                          <p:attrName>ppt_x</p:attrName>
                                        </p:attrNameLst>
                                      </p:cBhvr>
                                      <p:tavLst>
                                        <p:tav tm="0">
                                          <p:val>
                                            <p:strVal val="ppt_x"/>
                                          </p:val>
                                        </p:tav>
                                        <p:tav tm="100000">
                                          <p:val>
                                            <p:strVal val="ppt_x"/>
                                          </p:val>
                                        </p:tav>
                                      </p:tavLst>
                                    </p:anim>
                                    <p:anim calcmode="lin" valueType="num">
                                      <p:cBhvr additive="base">
                                        <p:cTn id="64" dur="500"/>
                                        <p:tgtEl>
                                          <p:spTgt spid="95359"/>
                                        </p:tgtEl>
                                        <p:attrNameLst>
                                          <p:attrName>ppt_y</p:attrName>
                                        </p:attrNameLst>
                                      </p:cBhvr>
                                      <p:tavLst>
                                        <p:tav tm="0">
                                          <p:val>
                                            <p:strVal val="ppt_y"/>
                                          </p:val>
                                        </p:tav>
                                        <p:tav tm="100000">
                                          <p:val>
                                            <p:strVal val="1+ppt_h/2"/>
                                          </p:val>
                                        </p:tav>
                                      </p:tavLst>
                                    </p:anim>
                                    <p:set>
                                      <p:cBhvr>
                                        <p:cTn id="65" dur="1" fill="hold">
                                          <p:stCondLst>
                                            <p:cond delay="499"/>
                                          </p:stCondLst>
                                        </p:cTn>
                                        <p:tgtEl>
                                          <p:spTgt spid="95359"/>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nodeType="clickEffect">
                                  <p:stCondLst>
                                    <p:cond delay="0"/>
                                  </p:stCondLst>
                                  <p:childTnLst>
                                    <p:set>
                                      <p:cBhvr>
                                        <p:cTn id="69" dur="1" fill="hold">
                                          <p:stCondLst>
                                            <p:cond delay="0"/>
                                          </p:stCondLst>
                                        </p:cTn>
                                        <p:tgtEl>
                                          <p:spTgt spid="95271"/>
                                        </p:tgtEl>
                                        <p:attrNameLst>
                                          <p:attrName>style.visibility</p:attrName>
                                        </p:attrNameLst>
                                      </p:cBhvr>
                                      <p:to>
                                        <p:strVal val="hidden"/>
                                      </p:to>
                                    </p:set>
                                  </p:childTnLst>
                                </p:cTn>
                              </p:par>
                            </p:childTnLst>
                          </p:cTn>
                        </p:par>
                        <p:par>
                          <p:cTn id="70" fill="hold">
                            <p:stCondLst>
                              <p:cond delay="0"/>
                            </p:stCondLst>
                            <p:childTnLst>
                              <p:par>
                                <p:cTn id="71" presetID="1" presetClass="entr" presetSubtype="0" fill="hold" nodeType="afterEffect">
                                  <p:stCondLst>
                                    <p:cond delay="0"/>
                                  </p:stCondLst>
                                  <p:childTnLst>
                                    <p:set>
                                      <p:cBhvr>
                                        <p:cTn id="72" dur="1" fill="hold">
                                          <p:stCondLst>
                                            <p:cond delay="0"/>
                                          </p:stCondLst>
                                        </p:cTn>
                                        <p:tgtEl>
                                          <p:spTgt spid="95261"/>
                                        </p:tgtEl>
                                        <p:attrNameLst>
                                          <p:attrName>style.visibility</p:attrName>
                                        </p:attrNameLst>
                                      </p:cBhvr>
                                      <p:to>
                                        <p:strVal val="visible"/>
                                      </p:to>
                                    </p:set>
                                  </p:childTnLst>
                                </p:cTn>
                              </p:par>
                              <p:par>
                                <p:cTn id="73" presetID="1" presetClass="exit" presetSubtype="0" fill="hold" nodeType="withEffect">
                                  <p:stCondLst>
                                    <p:cond delay="0"/>
                                  </p:stCondLst>
                                  <p:childTnLst>
                                    <p:set>
                                      <p:cBhvr>
                                        <p:cTn id="74" dur="1" fill="hold">
                                          <p:stCondLst>
                                            <p:cond delay="0"/>
                                          </p:stCondLst>
                                        </p:cTn>
                                        <p:tgtEl>
                                          <p:spTgt spid="95373"/>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95534"/>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95529"/>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95367"/>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95368"/>
                                        </p:tgtEl>
                                        <p:attrNameLst>
                                          <p:attrName>style.visibility</p:attrName>
                                        </p:attrNameLst>
                                      </p:cBhvr>
                                      <p:to>
                                        <p:strVal val="hidden"/>
                                      </p:to>
                                    </p:set>
                                  </p:childTnLst>
                                </p:cTn>
                              </p:par>
                              <p:par>
                                <p:cTn id="83" presetID="1" presetClass="exit" presetSubtype="0" fill="hold" nodeType="withEffect">
                                  <p:stCondLst>
                                    <p:cond delay="0"/>
                                  </p:stCondLst>
                                  <p:childTnLst>
                                    <p:set>
                                      <p:cBhvr>
                                        <p:cTn id="84" dur="1" fill="hold">
                                          <p:stCondLst>
                                            <p:cond delay="0"/>
                                          </p:stCondLst>
                                        </p:cTn>
                                        <p:tgtEl>
                                          <p:spTgt spid="95370"/>
                                        </p:tgtEl>
                                        <p:attrNameLst>
                                          <p:attrName>style.visibility</p:attrName>
                                        </p:attrNameLst>
                                      </p:cBhvr>
                                      <p:to>
                                        <p:strVal val="hidden"/>
                                      </p:to>
                                    </p:set>
                                  </p:childTnLst>
                                </p:cTn>
                              </p:par>
                              <p:par>
                                <p:cTn id="85" presetID="1" presetClass="entr" presetSubtype="0" fill="hold" grpId="1" nodeType="withEffect">
                                  <p:stCondLst>
                                    <p:cond delay="0"/>
                                  </p:stCondLst>
                                  <p:childTnLst>
                                    <p:set>
                                      <p:cBhvr>
                                        <p:cTn id="86" dur="1" fill="hold">
                                          <p:stCondLst>
                                            <p:cond delay="0"/>
                                          </p:stCondLst>
                                        </p:cTn>
                                        <p:tgtEl>
                                          <p:spTgt spid="95323"/>
                                        </p:tgtEl>
                                        <p:attrNameLst>
                                          <p:attrName>style.visibility</p:attrName>
                                        </p:attrNameLst>
                                      </p:cBhvr>
                                      <p:to>
                                        <p:strVal val="visible"/>
                                      </p:to>
                                    </p:set>
                                  </p:childTnLst>
                                </p:cTn>
                              </p:par>
                              <p:par>
                                <p:cTn id="87" presetID="9" presetClass="exit" presetSubtype="0" fill="hold" grpId="1" nodeType="withEffect">
                                  <p:stCondLst>
                                    <p:cond delay="0"/>
                                  </p:stCondLst>
                                  <p:iterate type="lt">
                                    <p:tmPct val="0"/>
                                  </p:iterate>
                                  <p:childTnLst>
                                    <p:animEffect transition="out" filter="dissolve">
                                      <p:cBhvr>
                                        <p:cTn id="88" dur="500"/>
                                        <p:tgtEl>
                                          <p:spTgt spid="95541"/>
                                        </p:tgtEl>
                                      </p:cBhvr>
                                    </p:animEffect>
                                    <p:set>
                                      <p:cBhvr>
                                        <p:cTn id="89" dur="1" fill="hold">
                                          <p:stCondLst>
                                            <p:cond delay="499"/>
                                          </p:stCondLst>
                                        </p:cTn>
                                        <p:tgtEl>
                                          <p:spTgt spid="95541"/>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7"/>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2" presetClass="exit" presetSubtype="1" fill="hold" nodeType="clickEffect">
                                  <p:stCondLst>
                                    <p:cond delay="0"/>
                                  </p:stCondLst>
                                  <p:childTnLst>
                                    <p:anim calcmode="lin" valueType="num">
                                      <p:cBhvr additive="base">
                                        <p:cTn id="97" dur="1000"/>
                                        <p:tgtEl>
                                          <p:spTgt spid="95236"/>
                                        </p:tgtEl>
                                        <p:attrNameLst>
                                          <p:attrName>ppt_x</p:attrName>
                                        </p:attrNameLst>
                                      </p:cBhvr>
                                      <p:tavLst>
                                        <p:tav tm="0">
                                          <p:val>
                                            <p:strVal val="ppt_x"/>
                                          </p:val>
                                        </p:tav>
                                        <p:tav tm="100000">
                                          <p:val>
                                            <p:strVal val="ppt_x"/>
                                          </p:val>
                                        </p:tav>
                                      </p:tavLst>
                                    </p:anim>
                                    <p:anim calcmode="lin" valueType="num">
                                      <p:cBhvr additive="base">
                                        <p:cTn id="98" dur="1000"/>
                                        <p:tgtEl>
                                          <p:spTgt spid="95236"/>
                                        </p:tgtEl>
                                        <p:attrNameLst>
                                          <p:attrName>ppt_y</p:attrName>
                                        </p:attrNameLst>
                                      </p:cBhvr>
                                      <p:tavLst>
                                        <p:tav tm="0">
                                          <p:val>
                                            <p:strVal val="ppt_y"/>
                                          </p:val>
                                        </p:tav>
                                        <p:tav tm="100000">
                                          <p:val>
                                            <p:strVal val="0-ppt_h/2"/>
                                          </p:val>
                                        </p:tav>
                                      </p:tavLst>
                                    </p:anim>
                                    <p:set>
                                      <p:cBhvr>
                                        <p:cTn id="99" dur="1" fill="hold">
                                          <p:stCondLst>
                                            <p:cond delay="999"/>
                                          </p:stCondLst>
                                        </p:cTn>
                                        <p:tgtEl>
                                          <p:spTgt spid="95236"/>
                                        </p:tgtEl>
                                        <p:attrNameLst>
                                          <p:attrName>style.visibility</p:attrName>
                                        </p:attrNameLst>
                                      </p:cBhvr>
                                      <p:to>
                                        <p:strVal val="hidden"/>
                                      </p:to>
                                    </p:set>
                                  </p:childTnLst>
                                </p:cTn>
                              </p:par>
                              <p:par>
                                <p:cTn id="100" presetID="2" presetClass="exit" presetSubtype="1" fill="hold" nodeType="withEffect">
                                  <p:stCondLst>
                                    <p:cond delay="0"/>
                                  </p:stCondLst>
                                  <p:childTnLst>
                                    <p:anim calcmode="lin" valueType="num">
                                      <p:cBhvr additive="base">
                                        <p:cTn id="101" dur="1000"/>
                                        <p:tgtEl>
                                          <p:spTgt spid="95237"/>
                                        </p:tgtEl>
                                        <p:attrNameLst>
                                          <p:attrName>ppt_x</p:attrName>
                                        </p:attrNameLst>
                                      </p:cBhvr>
                                      <p:tavLst>
                                        <p:tav tm="0">
                                          <p:val>
                                            <p:strVal val="ppt_x"/>
                                          </p:val>
                                        </p:tav>
                                        <p:tav tm="100000">
                                          <p:val>
                                            <p:strVal val="ppt_x"/>
                                          </p:val>
                                        </p:tav>
                                      </p:tavLst>
                                    </p:anim>
                                    <p:anim calcmode="lin" valueType="num">
                                      <p:cBhvr additive="base">
                                        <p:cTn id="102" dur="1000"/>
                                        <p:tgtEl>
                                          <p:spTgt spid="95237"/>
                                        </p:tgtEl>
                                        <p:attrNameLst>
                                          <p:attrName>ppt_y</p:attrName>
                                        </p:attrNameLst>
                                      </p:cBhvr>
                                      <p:tavLst>
                                        <p:tav tm="0">
                                          <p:val>
                                            <p:strVal val="ppt_y"/>
                                          </p:val>
                                        </p:tav>
                                        <p:tav tm="100000">
                                          <p:val>
                                            <p:strVal val="0-ppt_h/2"/>
                                          </p:val>
                                        </p:tav>
                                      </p:tavLst>
                                    </p:anim>
                                    <p:set>
                                      <p:cBhvr>
                                        <p:cTn id="103" dur="1" fill="hold">
                                          <p:stCondLst>
                                            <p:cond delay="999"/>
                                          </p:stCondLst>
                                        </p:cTn>
                                        <p:tgtEl>
                                          <p:spTgt spid="95237"/>
                                        </p:tgtEl>
                                        <p:attrNameLst>
                                          <p:attrName>style.visibility</p:attrName>
                                        </p:attrNameLst>
                                      </p:cBhvr>
                                      <p:to>
                                        <p:strVal val="hidden"/>
                                      </p:to>
                                    </p:set>
                                  </p:childTnLst>
                                </p:cTn>
                              </p:par>
                              <p:par>
                                <p:cTn id="104" presetID="2" presetClass="exit" presetSubtype="1" fill="hold" grpId="0" nodeType="withEffect">
                                  <p:stCondLst>
                                    <p:cond delay="0"/>
                                  </p:stCondLst>
                                  <p:childTnLst>
                                    <p:anim calcmode="lin" valueType="num">
                                      <p:cBhvr additive="base">
                                        <p:cTn id="105" dur="1000"/>
                                        <p:tgtEl>
                                          <p:spTgt spid="95240"/>
                                        </p:tgtEl>
                                        <p:attrNameLst>
                                          <p:attrName>ppt_x</p:attrName>
                                        </p:attrNameLst>
                                      </p:cBhvr>
                                      <p:tavLst>
                                        <p:tav tm="0">
                                          <p:val>
                                            <p:strVal val="ppt_x"/>
                                          </p:val>
                                        </p:tav>
                                        <p:tav tm="100000">
                                          <p:val>
                                            <p:strVal val="ppt_x"/>
                                          </p:val>
                                        </p:tav>
                                      </p:tavLst>
                                    </p:anim>
                                    <p:anim calcmode="lin" valueType="num">
                                      <p:cBhvr additive="base">
                                        <p:cTn id="106" dur="1000"/>
                                        <p:tgtEl>
                                          <p:spTgt spid="95240"/>
                                        </p:tgtEl>
                                        <p:attrNameLst>
                                          <p:attrName>ppt_y</p:attrName>
                                        </p:attrNameLst>
                                      </p:cBhvr>
                                      <p:tavLst>
                                        <p:tav tm="0">
                                          <p:val>
                                            <p:strVal val="ppt_y"/>
                                          </p:val>
                                        </p:tav>
                                        <p:tav tm="100000">
                                          <p:val>
                                            <p:strVal val="0-ppt_h/2"/>
                                          </p:val>
                                        </p:tav>
                                      </p:tavLst>
                                    </p:anim>
                                    <p:set>
                                      <p:cBhvr>
                                        <p:cTn id="107" dur="1" fill="hold">
                                          <p:stCondLst>
                                            <p:cond delay="999"/>
                                          </p:stCondLst>
                                        </p:cTn>
                                        <p:tgtEl>
                                          <p:spTgt spid="95240"/>
                                        </p:tgtEl>
                                        <p:attrNameLst>
                                          <p:attrName>style.visibility</p:attrName>
                                        </p:attrNameLst>
                                      </p:cBhvr>
                                      <p:to>
                                        <p:strVal val="hidden"/>
                                      </p:to>
                                    </p:set>
                                  </p:childTnLst>
                                </p:cTn>
                              </p:par>
                              <p:par>
                                <p:cTn id="108" presetID="2" presetClass="exit" presetSubtype="1" fill="hold" grpId="0" nodeType="withEffect">
                                  <p:stCondLst>
                                    <p:cond delay="0"/>
                                  </p:stCondLst>
                                  <p:childTnLst>
                                    <p:anim calcmode="lin" valueType="num">
                                      <p:cBhvr additive="base">
                                        <p:cTn id="109" dur="1000"/>
                                        <p:tgtEl>
                                          <p:spTgt spid="95241"/>
                                        </p:tgtEl>
                                        <p:attrNameLst>
                                          <p:attrName>ppt_x</p:attrName>
                                        </p:attrNameLst>
                                      </p:cBhvr>
                                      <p:tavLst>
                                        <p:tav tm="0">
                                          <p:val>
                                            <p:strVal val="ppt_x"/>
                                          </p:val>
                                        </p:tav>
                                        <p:tav tm="100000">
                                          <p:val>
                                            <p:strVal val="ppt_x"/>
                                          </p:val>
                                        </p:tav>
                                      </p:tavLst>
                                    </p:anim>
                                    <p:anim calcmode="lin" valueType="num">
                                      <p:cBhvr additive="base">
                                        <p:cTn id="110" dur="1000"/>
                                        <p:tgtEl>
                                          <p:spTgt spid="95241"/>
                                        </p:tgtEl>
                                        <p:attrNameLst>
                                          <p:attrName>ppt_y</p:attrName>
                                        </p:attrNameLst>
                                      </p:cBhvr>
                                      <p:tavLst>
                                        <p:tav tm="0">
                                          <p:val>
                                            <p:strVal val="ppt_y"/>
                                          </p:val>
                                        </p:tav>
                                        <p:tav tm="100000">
                                          <p:val>
                                            <p:strVal val="0-ppt_h/2"/>
                                          </p:val>
                                        </p:tav>
                                      </p:tavLst>
                                    </p:anim>
                                    <p:set>
                                      <p:cBhvr>
                                        <p:cTn id="111" dur="1" fill="hold">
                                          <p:stCondLst>
                                            <p:cond delay="999"/>
                                          </p:stCondLst>
                                        </p:cTn>
                                        <p:tgtEl>
                                          <p:spTgt spid="95241"/>
                                        </p:tgtEl>
                                        <p:attrNameLst>
                                          <p:attrName>style.visibility</p:attrName>
                                        </p:attrNameLst>
                                      </p:cBhvr>
                                      <p:to>
                                        <p:strVal val="hidden"/>
                                      </p:to>
                                    </p:set>
                                  </p:childTnLst>
                                </p:cTn>
                              </p:par>
                              <p:par>
                                <p:cTn id="112" presetID="2" presetClass="exit" presetSubtype="1" fill="hold" grpId="0" nodeType="withEffect">
                                  <p:stCondLst>
                                    <p:cond delay="0"/>
                                  </p:stCondLst>
                                  <p:childTnLst>
                                    <p:anim calcmode="lin" valueType="num">
                                      <p:cBhvr additive="base">
                                        <p:cTn id="113" dur="1000"/>
                                        <p:tgtEl>
                                          <p:spTgt spid="95242"/>
                                        </p:tgtEl>
                                        <p:attrNameLst>
                                          <p:attrName>ppt_x</p:attrName>
                                        </p:attrNameLst>
                                      </p:cBhvr>
                                      <p:tavLst>
                                        <p:tav tm="0">
                                          <p:val>
                                            <p:strVal val="ppt_x"/>
                                          </p:val>
                                        </p:tav>
                                        <p:tav tm="100000">
                                          <p:val>
                                            <p:strVal val="ppt_x"/>
                                          </p:val>
                                        </p:tav>
                                      </p:tavLst>
                                    </p:anim>
                                    <p:anim calcmode="lin" valueType="num">
                                      <p:cBhvr additive="base">
                                        <p:cTn id="114" dur="1000"/>
                                        <p:tgtEl>
                                          <p:spTgt spid="95242"/>
                                        </p:tgtEl>
                                        <p:attrNameLst>
                                          <p:attrName>ppt_y</p:attrName>
                                        </p:attrNameLst>
                                      </p:cBhvr>
                                      <p:tavLst>
                                        <p:tav tm="0">
                                          <p:val>
                                            <p:strVal val="ppt_y"/>
                                          </p:val>
                                        </p:tav>
                                        <p:tav tm="100000">
                                          <p:val>
                                            <p:strVal val="0-ppt_h/2"/>
                                          </p:val>
                                        </p:tav>
                                      </p:tavLst>
                                    </p:anim>
                                    <p:set>
                                      <p:cBhvr>
                                        <p:cTn id="115" dur="1" fill="hold">
                                          <p:stCondLst>
                                            <p:cond delay="999"/>
                                          </p:stCondLst>
                                        </p:cTn>
                                        <p:tgtEl>
                                          <p:spTgt spid="95242"/>
                                        </p:tgtEl>
                                        <p:attrNameLst>
                                          <p:attrName>style.visibility</p:attrName>
                                        </p:attrNameLst>
                                      </p:cBhvr>
                                      <p:to>
                                        <p:strVal val="hidden"/>
                                      </p:to>
                                    </p:set>
                                  </p:childTnLst>
                                </p:cTn>
                              </p:par>
                              <p:par>
                                <p:cTn id="116" presetID="2" presetClass="exit" presetSubtype="1" fill="hold" grpId="0" nodeType="withEffect">
                                  <p:stCondLst>
                                    <p:cond delay="0"/>
                                  </p:stCondLst>
                                  <p:childTnLst>
                                    <p:anim calcmode="lin" valueType="num">
                                      <p:cBhvr additive="base">
                                        <p:cTn id="117" dur="1000"/>
                                        <p:tgtEl>
                                          <p:spTgt spid="95243"/>
                                        </p:tgtEl>
                                        <p:attrNameLst>
                                          <p:attrName>ppt_x</p:attrName>
                                        </p:attrNameLst>
                                      </p:cBhvr>
                                      <p:tavLst>
                                        <p:tav tm="0">
                                          <p:val>
                                            <p:strVal val="ppt_x"/>
                                          </p:val>
                                        </p:tav>
                                        <p:tav tm="100000">
                                          <p:val>
                                            <p:strVal val="ppt_x"/>
                                          </p:val>
                                        </p:tav>
                                      </p:tavLst>
                                    </p:anim>
                                    <p:anim calcmode="lin" valueType="num">
                                      <p:cBhvr additive="base">
                                        <p:cTn id="118" dur="1000"/>
                                        <p:tgtEl>
                                          <p:spTgt spid="95243"/>
                                        </p:tgtEl>
                                        <p:attrNameLst>
                                          <p:attrName>ppt_y</p:attrName>
                                        </p:attrNameLst>
                                      </p:cBhvr>
                                      <p:tavLst>
                                        <p:tav tm="0">
                                          <p:val>
                                            <p:strVal val="ppt_y"/>
                                          </p:val>
                                        </p:tav>
                                        <p:tav tm="100000">
                                          <p:val>
                                            <p:strVal val="0-ppt_h/2"/>
                                          </p:val>
                                        </p:tav>
                                      </p:tavLst>
                                    </p:anim>
                                    <p:set>
                                      <p:cBhvr>
                                        <p:cTn id="119" dur="1" fill="hold">
                                          <p:stCondLst>
                                            <p:cond delay="999"/>
                                          </p:stCondLst>
                                        </p:cTn>
                                        <p:tgtEl>
                                          <p:spTgt spid="95243"/>
                                        </p:tgtEl>
                                        <p:attrNameLst>
                                          <p:attrName>style.visibility</p:attrName>
                                        </p:attrNameLst>
                                      </p:cBhvr>
                                      <p:to>
                                        <p:strVal val="hidden"/>
                                      </p:to>
                                    </p:set>
                                  </p:childTnLst>
                                </p:cTn>
                              </p:par>
                              <p:par>
                                <p:cTn id="120" presetID="2" presetClass="exit" presetSubtype="1" fill="hold" grpId="0" nodeType="withEffect">
                                  <p:stCondLst>
                                    <p:cond delay="0"/>
                                  </p:stCondLst>
                                  <p:childTnLst>
                                    <p:anim calcmode="lin" valueType="num">
                                      <p:cBhvr additive="base">
                                        <p:cTn id="121" dur="1000"/>
                                        <p:tgtEl>
                                          <p:spTgt spid="95244"/>
                                        </p:tgtEl>
                                        <p:attrNameLst>
                                          <p:attrName>ppt_x</p:attrName>
                                        </p:attrNameLst>
                                      </p:cBhvr>
                                      <p:tavLst>
                                        <p:tav tm="0">
                                          <p:val>
                                            <p:strVal val="ppt_x"/>
                                          </p:val>
                                        </p:tav>
                                        <p:tav tm="100000">
                                          <p:val>
                                            <p:strVal val="ppt_x"/>
                                          </p:val>
                                        </p:tav>
                                      </p:tavLst>
                                    </p:anim>
                                    <p:anim calcmode="lin" valueType="num">
                                      <p:cBhvr additive="base">
                                        <p:cTn id="122" dur="1000"/>
                                        <p:tgtEl>
                                          <p:spTgt spid="95244"/>
                                        </p:tgtEl>
                                        <p:attrNameLst>
                                          <p:attrName>ppt_y</p:attrName>
                                        </p:attrNameLst>
                                      </p:cBhvr>
                                      <p:tavLst>
                                        <p:tav tm="0">
                                          <p:val>
                                            <p:strVal val="ppt_y"/>
                                          </p:val>
                                        </p:tav>
                                        <p:tav tm="100000">
                                          <p:val>
                                            <p:strVal val="0-ppt_h/2"/>
                                          </p:val>
                                        </p:tav>
                                      </p:tavLst>
                                    </p:anim>
                                    <p:set>
                                      <p:cBhvr>
                                        <p:cTn id="123" dur="1" fill="hold">
                                          <p:stCondLst>
                                            <p:cond delay="999"/>
                                          </p:stCondLst>
                                        </p:cTn>
                                        <p:tgtEl>
                                          <p:spTgt spid="95244"/>
                                        </p:tgtEl>
                                        <p:attrNameLst>
                                          <p:attrName>style.visibility</p:attrName>
                                        </p:attrNameLst>
                                      </p:cBhvr>
                                      <p:to>
                                        <p:strVal val="hidden"/>
                                      </p:to>
                                    </p:set>
                                  </p:childTnLst>
                                </p:cTn>
                              </p:par>
                              <p:par>
                                <p:cTn id="124" presetID="2" presetClass="exit" presetSubtype="1" fill="hold" nodeType="withEffect">
                                  <p:stCondLst>
                                    <p:cond delay="0"/>
                                  </p:stCondLst>
                                  <p:childTnLst>
                                    <p:anim calcmode="lin" valueType="num">
                                      <p:cBhvr additive="base">
                                        <p:cTn id="125" dur="1000"/>
                                        <p:tgtEl>
                                          <p:spTgt spid="95316"/>
                                        </p:tgtEl>
                                        <p:attrNameLst>
                                          <p:attrName>ppt_x</p:attrName>
                                        </p:attrNameLst>
                                      </p:cBhvr>
                                      <p:tavLst>
                                        <p:tav tm="0">
                                          <p:val>
                                            <p:strVal val="ppt_x"/>
                                          </p:val>
                                        </p:tav>
                                        <p:tav tm="100000">
                                          <p:val>
                                            <p:strVal val="ppt_x"/>
                                          </p:val>
                                        </p:tav>
                                      </p:tavLst>
                                    </p:anim>
                                    <p:anim calcmode="lin" valueType="num">
                                      <p:cBhvr additive="base">
                                        <p:cTn id="126" dur="1000"/>
                                        <p:tgtEl>
                                          <p:spTgt spid="95316"/>
                                        </p:tgtEl>
                                        <p:attrNameLst>
                                          <p:attrName>ppt_y</p:attrName>
                                        </p:attrNameLst>
                                      </p:cBhvr>
                                      <p:tavLst>
                                        <p:tav tm="0">
                                          <p:val>
                                            <p:strVal val="ppt_y"/>
                                          </p:val>
                                        </p:tav>
                                        <p:tav tm="100000">
                                          <p:val>
                                            <p:strVal val="0-ppt_h/2"/>
                                          </p:val>
                                        </p:tav>
                                      </p:tavLst>
                                    </p:anim>
                                    <p:set>
                                      <p:cBhvr>
                                        <p:cTn id="127" dur="1" fill="hold">
                                          <p:stCondLst>
                                            <p:cond delay="999"/>
                                          </p:stCondLst>
                                        </p:cTn>
                                        <p:tgtEl>
                                          <p:spTgt spid="95316"/>
                                        </p:tgtEl>
                                        <p:attrNameLst>
                                          <p:attrName>style.visibility</p:attrName>
                                        </p:attrNameLst>
                                      </p:cBhvr>
                                      <p:to>
                                        <p:strVal val="hidden"/>
                                      </p:to>
                                    </p:set>
                                  </p:childTnLst>
                                </p:cTn>
                              </p:par>
                              <p:par>
                                <p:cTn id="128" presetID="2" presetClass="exit" presetSubtype="1" fill="hold" grpId="0" nodeType="withEffect">
                                  <p:stCondLst>
                                    <p:cond delay="0"/>
                                  </p:stCondLst>
                                  <p:childTnLst>
                                    <p:anim calcmode="lin" valueType="num">
                                      <p:cBhvr additive="base">
                                        <p:cTn id="129" dur="1000"/>
                                        <p:tgtEl>
                                          <p:spTgt spid="95320"/>
                                        </p:tgtEl>
                                        <p:attrNameLst>
                                          <p:attrName>ppt_x</p:attrName>
                                        </p:attrNameLst>
                                      </p:cBhvr>
                                      <p:tavLst>
                                        <p:tav tm="0">
                                          <p:val>
                                            <p:strVal val="ppt_x"/>
                                          </p:val>
                                        </p:tav>
                                        <p:tav tm="100000">
                                          <p:val>
                                            <p:strVal val="ppt_x"/>
                                          </p:val>
                                        </p:tav>
                                      </p:tavLst>
                                    </p:anim>
                                    <p:anim calcmode="lin" valueType="num">
                                      <p:cBhvr additive="base">
                                        <p:cTn id="130" dur="1000"/>
                                        <p:tgtEl>
                                          <p:spTgt spid="95320"/>
                                        </p:tgtEl>
                                        <p:attrNameLst>
                                          <p:attrName>ppt_y</p:attrName>
                                        </p:attrNameLst>
                                      </p:cBhvr>
                                      <p:tavLst>
                                        <p:tav tm="0">
                                          <p:val>
                                            <p:strVal val="ppt_y"/>
                                          </p:val>
                                        </p:tav>
                                        <p:tav tm="100000">
                                          <p:val>
                                            <p:strVal val="0-ppt_h/2"/>
                                          </p:val>
                                        </p:tav>
                                      </p:tavLst>
                                    </p:anim>
                                    <p:set>
                                      <p:cBhvr>
                                        <p:cTn id="131" dur="1" fill="hold">
                                          <p:stCondLst>
                                            <p:cond delay="999"/>
                                          </p:stCondLst>
                                        </p:cTn>
                                        <p:tgtEl>
                                          <p:spTgt spid="95320"/>
                                        </p:tgtEl>
                                        <p:attrNameLst>
                                          <p:attrName>style.visibility</p:attrName>
                                        </p:attrNameLst>
                                      </p:cBhvr>
                                      <p:to>
                                        <p:strVal val="hidden"/>
                                      </p:to>
                                    </p:set>
                                  </p:childTnLst>
                                </p:cTn>
                              </p:par>
                              <p:par>
                                <p:cTn id="132" presetID="2" presetClass="exit" presetSubtype="1" fill="hold" grpId="0" nodeType="withEffect">
                                  <p:stCondLst>
                                    <p:cond delay="0"/>
                                  </p:stCondLst>
                                  <p:childTnLst>
                                    <p:anim calcmode="lin" valueType="num">
                                      <p:cBhvr additive="base">
                                        <p:cTn id="133" dur="1000"/>
                                        <p:tgtEl>
                                          <p:spTgt spid="95539"/>
                                        </p:tgtEl>
                                        <p:attrNameLst>
                                          <p:attrName>ppt_x</p:attrName>
                                        </p:attrNameLst>
                                      </p:cBhvr>
                                      <p:tavLst>
                                        <p:tav tm="0">
                                          <p:val>
                                            <p:strVal val="ppt_x"/>
                                          </p:val>
                                        </p:tav>
                                        <p:tav tm="100000">
                                          <p:val>
                                            <p:strVal val="ppt_x"/>
                                          </p:val>
                                        </p:tav>
                                      </p:tavLst>
                                    </p:anim>
                                    <p:anim calcmode="lin" valueType="num">
                                      <p:cBhvr additive="base">
                                        <p:cTn id="134" dur="1000"/>
                                        <p:tgtEl>
                                          <p:spTgt spid="95539"/>
                                        </p:tgtEl>
                                        <p:attrNameLst>
                                          <p:attrName>ppt_y</p:attrName>
                                        </p:attrNameLst>
                                      </p:cBhvr>
                                      <p:tavLst>
                                        <p:tav tm="0">
                                          <p:val>
                                            <p:strVal val="ppt_y"/>
                                          </p:val>
                                        </p:tav>
                                        <p:tav tm="100000">
                                          <p:val>
                                            <p:strVal val="0-ppt_h/2"/>
                                          </p:val>
                                        </p:tav>
                                      </p:tavLst>
                                    </p:anim>
                                    <p:set>
                                      <p:cBhvr>
                                        <p:cTn id="135" dur="1" fill="hold">
                                          <p:stCondLst>
                                            <p:cond delay="999"/>
                                          </p:stCondLst>
                                        </p:cTn>
                                        <p:tgtEl>
                                          <p:spTgt spid="95539"/>
                                        </p:tgtEl>
                                        <p:attrNameLst>
                                          <p:attrName>style.visibility</p:attrName>
                                        </p:attrNameLst>
                                      </p:cBhvr>
                                      <p:to>
                                        <p:strVal val="hidden"/>
                                      </p:to>
                                    </p:set>
                                  </p:childTnLst>
                                </p:cTn>
                              </p:par>
                              <p:par>
                                <p:cTn id="136" presetID="2" presetClass="exit" presetSubtype="1" fill="hold" nodeType="withEffect">
                                  <p:stCondLst>
                                    <p:cond delay="0"/>
                                  </p:stCondLst>
                                  <p:childTnLst>
                                    <p:anim calcmode="lin" valueType="num">
                                      <p:cBhvr additive="base">
                                        <p:cTn id="137" dur="1000"/>
                                        <p:tgtEl>
                                          <p:spTgt spid="95536"/>
                                        </p:tgtEl>
                                        <p:attrNameLst>
                                          <p:attrName>ppt_x</p:attrName>
                                        </p:attrNameLst>
                                      </p:cBhvr>
                                      <p:tavLst>
                                        <p:tav tm="0">
                                          <p:val>
                                            <p:strVal val="ppt_x"/>
                                          </p:val>
                                        </p:tav>
                                        <p:tav tm="100000">
                                          <p:val>
                                            <p:strVal val="ppt_x"/>
                                          </p:val>
                                        </p:tav>
                                      </p:tavLst>
                                    </p:anim>
                                    <p:anim calcmode="lin" valueType="num">
                                      <p:cBhvr additive="base">
                                        <p:cTn id="138" dur="1000"/>
                                        <p:tgtEl>
                                          <p:spTgt spid="95536"/>
                                        </p:tgtEl>
                                        <p:attrNameLst>
                                          <p:attrName>ppt_y</p:attrName>
                                        </p:attrNameLst>
                                      </p:cBhvr>
                                      <p:tavLst>
                                        <p:tav tm="0">
                                          <p:val>
                                            <p:strVal val="ppt_y"/>
                                          </p:val>
                                        </p:tav>
                                        <p:tav tm="100000">
                                          <p:val>
                                            <p:strVal val="0-ppt_h/2"/>
                                          </p:val>
                                        </p:tav>
                                      </p:tavLst>
                                    </p:anim>
                                    <p:set>
                                      <p:cBhvr>
                                        <p:cTn id="139" dur="1" fill="hold">
                                          <p:stCondLst>
                                            <p:cond delay="999"/>
                                          </p:stCondLst>
                                        </p:cTn>
                                        <p:tgtEl>
                                          <p:spTgt spid="95536"/>
                                        </p:tgtEl>
                                        <p:attrNameLst>
                                          <p:attrName>style.visibility</p:attrName>
                                        </p:attrNameLst>
                                      </p:cBhvr>
                                      <p:to>
                                        <p:strVal val="hidden"/>
                                      </p:to>
                                    </p:set>
                                  </p:childTnLst>
                                </p:cTn>
                              </p:par>
                              <p:par>
                                <p:cTn id="140" presetID="7" presetClass="exit" presetSubtype="1" fill="hold" grpId="0" nodeType="withEffect">
                                  <p:stCondLst>
                                    <p:cond delay="0"/>
                                  </p:stCondLst>
                                  <p:childTnLst>
                                    <p:anim calcmode="lin" valueType="num">
                                      <p:cBhvr additive="base">
                                        <p:cTn id="141" dur="1000"/>
                                        <p:tgtEl>
                                          <p:spTgt spid="95252"/>
                                        </p:tgtEl>
                                        <p:attrNameLst>
                                          <p:attrName>ppt_x</p:attrName>
                                        </p:attrNameLst>
                                      </p:cBhvr>
                                      <p:tavLst>
                                        <p:tav tm="0">
                                          <p:val>
                                            <p:strVal val="ppt_x"/>
                                          </p:val>
                                        </p:tav>
                                        <p:tav tm="100000">
                                          <p:val>
                                            <p:strVal val="ppt_x"/>
                                          </p:val>
                                        </p:tav>
                                      </p:tavLst>
                                    </p:anim>
                                    <p:anim calcmode="lin" valueType="num">
                                      <p:cBhvr additive="base">
                                        <p:cTn id="142" dur="1000"/>
                                        <p:tgtEl>
                                          <p:spTgt spid="95252"/>
                                        </p:tgtEl>
                                        <p:attrNameLst>
                                          <p:attrName>ppt_y</p:attrName>
                                        </p:attrNameLst>
                                      </p:cBhvr>
                                      <p:tavLst>
                                        <p:tav tm="0">
                                          <p:val>
                                            <p:strVal val="ppt_y"/>
                                          </p:val>
                                        </p:tav>
                                        <p:tav tm="100000">
                                          <p:val>
                                            <p:strVal val="0-ppt_h/2"/>
                                          </p:val>
                                        </p:tav>
                                      </p:tavLst>
                                    </p:anim>
                                    <p:set>
                                      <p:cBhvr>
                                        <p:cTn id="143" dur="1" fill="hold">
                                          <p:stCondLst>
                                            <p:cond delay="999"/>
                                          </p:stCondLst>
                                        </p:cTn>
                                        <p:tgtEl>
                                          <p:spTgt spid="95252"/>
                                        </p:tgtEl>
                                        <p:attrNameLst>
                                          <p:attrName>style.visibility</p:attrName>
                                        </p:attrNameLst>
                                      </p:cBhvr>
                                      <p:to>
                                        <p:strVal val="hidden"/>
                                      </p:to>
                                    </p:set>
                                  </p:childTnLst>
                                </p:cTn>
                              </p:par>
                              <p:par>
                                <p:cTn id="144" presetID="7" presetClass="exit" presetSubtype="1" fill="hold" nodeType="withEffect">
                                  <p:stCondLst>
                                    <p:cond delay="0"/>
                                  </p:stCondLst>
                                  <p:childTnLst>
                                    <p:anim calcmode="lin" valueType="num">
                                      <p:cBhvr additive="base">
                                        <p:cTn id="145" dur="1000"/>
                                        <p:tgtEl>
                                          <p:spTgt spid="95253"/>
                                        </p:tgtEl>
                                        <p:attrNameLst>
                                          <p:attrName>ppt_x</p:attrName>
                                        </p:attrNameLst>
                                      </p:cBhvr>
                                      <p:tavLst>
                                        <p:tav tm="0">
                                          <p:val>
                                            <p:strVal val="ppt_x"/>
                                          </p:val>
                                        </p:tav>
                                        <p:tav tm="100000">
                                          <p:val>
                                            <p:strVal val="ppt_x"/>
                                          </p:val>
                                        </p:tav>
                                      </p:tavLst>
                                    </p:anim>
                                    <p:anim calcmode="lin" valueType="num">
                                      <p:cBhvr additive="base">
                                        <p:cTn id="146" dur="1000"/>
                                        <p:tgtEl>
                                          <p:spTgt spid="95253"/>
                                        </p:tgtEl>
                                        <p:attrNameLst>
                                          <p:attrName>ppt_y</p:attrName>
                                        </p:attrNameLst>
                                      </p:cBhvr>
                                      <p:tavLst>
                                        <p:tav tm="0">
                                          <p:val>
                                            <p:strVal val="ppt_y"/>
                                          </p:val>
                                        </p:tav>
                                        <p:tav tm="100000">
                                          <p:val>
                                            <p:strVal val="0-ppt_h/2"/>
                                          </p:val>
                                        </p:tav>
                                      </p:tavLst>
                                    </p:anim>
                                    <p:set>
                                      <p:cBhvr>
                                        <p:cTn id="147" dur="1" fill="hold">
                                          <p:stCondLst>
                                            <p:cond delay="999"/>
                                          </p:stCondLst>
                                        </p:cTn>
                                        <p:tgtEl>
                                          <p:spTgt spid="95253"/>
                                        </p:tgtEl>
                                        <p:attrNameLst>
                                          <p:attrName>style.visibility</p:attrName>
                                        </p:attrNameLst>
                                      </p:cBhvr>
                                      <p:to>
                                        <p:strVal val="hidden"/>
                                      </p:to>
                                    </p:set>
                                  </p:childTnLst>
                                </p:cTn>
                              </p:par>
                              <p:par>
                                <p:cTn id="148" presetID="7" presetClass="exit" presetSubtype="1" fill="hold" nodeType="withEffect">
                                  <p:stCondLst>
                                    <p:cond delay="0"/>
                                  </p:stCondLst>
                                  <p:childTnLst>
                                    <p:anim calcmode="lin" valueType="num">
                                      <p:cBhvr additive="base">
                                        <p:cTn id="149" dur="1000"/>
                                        <p:tgtEl>
                                          <p:spTgt spid="95247"/>
                                        </p:tgtEl>
                                        <p:attrNameLst>
                                          <p:attrName>ppt_x</p:attrName>
                                        </p:attrNameLst>
                                      </p:cBhvr>
                                      <p:tavLst>
                                        <p:tav tm="0">
                                          <p:val>
                                            <p:strVal val="ppt_x"/>
                                          </p:val>
                                        </p:tav>
                                        <p:tav tm="100000">
                                          <p:val>
                                            <p:strVal val="ppt_x"/>
                                          </p:val>
                                        </p:tav>
                                      </p:tavLst>
                                    </p:anim>
                                    <p:anim calcmode="lin" valueType="num">
                                      <p:cBhvr additive="base">
                                        <p:cTn id="150" dur="1000"/>
                                        <p:tgtEl>
                                          <p:spTgt spid="95247"/>
                                        </p:tgtEl>
                                        <p:attrNameLst>
                                          <p:attrName>ppt_y</p:attrName>
                                        </p:attrNameLst>
                                      </p:cBhvr>
                                      <p:tavLst>
                                        <p:tav tm="0">
                                          <p:val>
                                            <p:strVal val="ppt_y"/>
                                          </p:val>
                                        </p:tav>
                                        <p:tav tm="100000">
                                          <p:val>
                                            <p:strVal val="0-ppt_h/2"/>
                                          </p:val>
                                        </p:tav>
                                      </p:tavLst>
                                    </p:anim>
                                    <p:set>
                                      <p:cBhvr>
                                        <p:cTn id="151" dur="1" fill="hold">
                                          <p:stCondLst>
                                            <p:cond delay="999"/>
                                          </p:stCondLst>
                                        </p:cTn>
                                        <p:tgtEl>
                                          <p:spTgt spid="95247"/>
                                        </p:tgtEl>
                                        <p:attrNameLst>
                                          <p:attrName>style.visibility</p:attrName>
                                        </p:attrNameLst>
                                      </p:cBhvr>
                                      <p:to>
                                        <p:strVal val="hidden"/>
                                      </p:to>
                                    </p:set>
                                  </p:childTnLst>
                                </p:cTn>
                              </p:par>
                              <p:par>
                                <p:cTn id="152" presetID="7" presetClass="exit" presetSubtype="1" fill="hold" grpId="0" nodeType="withEffect">
                                  <p:stCondLst>
                                    <p:cond delay="0"/>
                                  </p:stCondLst>
                                  <p:childTnLst>
                                    <p:anim calcmode="lin" valueType="num">
                                      <p:cBhvr additive="base">
                                        <p:cTn id="153" dur="1000"/>
                                        <p:tgtEl>
                                          <p:spTgt spid="95254"/>
                                        </p:tgtEl>
                                        <p:attrNameLst>
                                          <p:attrName>ppt_x</p:attrName>
                                        </p:attrNameLst>
                                      </p:cBhvr>
                                      <p:tavLst>
                                        <p:tav tm="0">
                                          <p:val>
                                            <p:strVal val="ppt_x"/>
                                          </p:val>
                                        </p:tav>
                                        <p:tav tm="100000">
                                          <p:val>
                                            <p:strVal val="ppt_x"/>
                                          </p:val>
                                        </p:tav>
                                      </p:tavLst>
                                    </p:anim>
                                    <p:anim calcmode="lin" valueType="num">
                                      <p:cBhvr additive="base">
                                        <p:cTn id="154" dur="1000"/>
                                        <p:tgtEl>
                                          <p:spTgt spid="95254"/>
                                        </p:tgtEl>
                                        <p:attrNameLst>
                                          <p:attrName>ppt_y</p:attrName>
                                        </p:attrNameLst>
                                      </p:cBhvr>
                                      <p:tavLst>
                                        <p:tav tm="0">
                                          <p:val>
                                            <p:strVal val="ppt_y"/>
                                          </p:val>
                                        </p:tav>
                                        <p:tav tm="100000">
                                          <p:val>
                                            <p:strVal val="0-ppt_h/2"/>
                                          </p:val>
                                        </p:tav>
                                      </p:tavLst>
                                    </p:anim>
                                    <p:set>
                                      <p:cBhvr>
                                        <p:cTn id="155" dur="1" fill="hold">
                                          <p:stCondLst>
                                            <p:cond delay="999"/>
                                          </p:stCondLst>
                                        </p:cTn>
                                        <p:tgtEl>
                                          <p:spTgt spid="95254"/>
                                        </p:tgtEl>
                                        <p:attrNameLst>
                                          <p:attrName>style.visibility</p:attrName>
                                        </p:attrNameLst>
                                      </p:cBhvr>
                                      <p:to>
                                        <p:strVal val="hidden"/>
                                      </p:to>
                                    </p:set>
                                  </p:childTnLst>
                                </p:cTn>
                              </p:par>
                              <p:par>
                                <p:cTn id="156" presetID="7" presetClass="exit" presetSubtype="1" fill="hold" nodeType="withEffect">
                                  <p:stCondLst>
                                    <p:cond delay="0"/>
                                  </p:stCondLst>
                                  <p:childTnLst>
                                    <p:anim calcmode="lin" valueType="num">
                                      <p:cBhvr additive="base">
                                        <p:cTn id="157" dur="1000"/>
                                        <p:tgtEl>
                                          <p:spTgt spid="95251"/>
                                        </p:tgtEl>
                                        <p:attrNameLst>
                                          <p:attrName>ppt_x</p:attrName>
                                        </p:attrNameLst>
                                      </p:cBhvr>
                                      <p:tavLst>
                                        <p:tav tm="0">
                                          <p:val>
                                            <p:strVal val="ppt_x"/>
                                          </p:val>
                                        </p:tav>
                                        <p:tav tm="100000">
                                          <p:val>
                                            <p:strVal val="ppt_x"/>
                                          </p:val>
                                        </p:tav>
                                      </p:tavLst>
                                    </p:anim>
                                    <p:anim calcmode="lin" valueType="num">
                                      <p:cBhvr additive="base">
                                        <p:cTn id="158" dur="1000"/>
                                        <p:tgtEl>
                                          <p:spTgt spid="95251"/>
                                        </p:tgtEl>
                                        <p:attrNameLst>
                                          <p:attrName>ppt_y</p:attrName>
                                        </p:attrNameLst>
                                      </p:cBhvr>
                                      <p:tavLst>
                                        <p:tav tm="0">
                                          <p:val>
                                            <p:strVal val="ppt_y"/>
                                          </p:val>
                                        </p:tav>
                                        <p:tav tm="100000">
                                          <p:val>
                                            <p:strVal val="0-ppt_h/2"/>
                                          </p:val>
                                        </p:tav>
                                      </p:tavLst>
                                    </p:anim>
                                    <p:set>
                                      <p:cBhvr>
                                        <p:cTn id="159" dur="1" fill="hold">
                                          <p:stCondLst>
                                            <p:cond delay="999"/>
                                          </p:stCondLst>
                                        </p:cTn>
                                        <p:tgtEl>
                                          <p:spTgt spid="95251"/>
                                        </p:tgtEl>
                                        <p:attrNameLst>
                                          <p:attrName>style.visibility</p:attrName>
                                        </p:attrNameLst>
                                      </p:cBhvr>
                                      <p:to>
                                        <p:strVal val="hidden"/>
                                      </p:to>
                                    </p:set>
                                  </p:childTnLst>
                                </p:cTn>
                              </p:par>
                              <p:par>
                                <p:cTn id="160" presetID="7" presetClass="exit" presetSubtype="1" fill="hold" nodeType="withEffect">
                                  <p:stCondLst>
                                    <p:cond delay="0"/>
                                  </p:stCondLst>
                                  <p:childTnLst>
                                    <p:anim calcmode="lin" valueType="num">
                                      <p:cBhvr additive="base">
                                        <p:cTn id="161" dur="1000"/>
                                        <p:tgtEl>
                                          <p:spTgt spid="95250"/>
                                        </p:tgtEl>
                                        <p:attrNameLst>
                                          <p:attrName>ppt_x</p:attrName>
                                        </p:attrNameLst>
                                      </p:cBhvr>
                                      <p:tavLst>
                                        <p:tav tm="0">
                                          <p:val>
                                            <p:strVal val="ppt_x"/>
                                          </p:val>
                                        </p:tav>
                                        <p:tav tm="100000">
                                          <p:val>
                                            <p:strVal val="ppt_x"/>
                                          </p:val>
                                        </p:tav>
                                      </p:tavLst>
                                    </p:anim>
                                    <p:anim calcmode="lin" valueType="num">
                                      <p:cBhvr additive="base">
                                        <p:cTn id="162" dur="1000"/>
                                        <p:tgtEl>
                                          <p:spTgt spid="95250"/>
                                        </p:tgtEl>
                                        <p:attrNameLst>
                                          <p:attrName>ppt_y</p:attrName>
                                        </p:attrNameLst>
                                      </p:cBhvr>
                                      <p:tavLst>
                                        <p:tav tm="0">
                                          <p:val>
                                            <p:strVal val="ppt_y"/>
                                          </p:val>
                                        </p:tav>
                                        <p:tav tm="100000">
                                          <p:val>
                                            <p:strVal val="0-ppt_h/2"/>
                                          </p:val>
                                        </p:tav>
                                      </p:tavLst>
                                    </p:anim>
                                    <p:set>
                                      <p:cBhvr>
                                        <p:cTn id="163" dur="1" fill="hold">
                                          <p:stCondLst>
                                            <p:cond delay="999"/>
                                          </p:stCondLst>
                                        </p:cTn>
                                        <p:tgtEl>
                                          <p:spTgt spid="95250"/>
                                        </p:tgtEl>
                                        <p:attrNameLst>
                                          <p:attrName>style.visibility</p:attrName>
                                        </p:attrNameLst>
                                      </p:cBhvr>
                                      <p:to>
                                        <p:strVal val="hidden"/>
                                      </p:to>
                                    </p:set>
                                  </p:childTnLst>
                                </p:cTn>
                              </p:par>
                              <p:par>
                                <p:cTn id="164" presetID="7" presetClass="exit" presetSubtype="1" fill="hold" nodeType="withEffect">
                                  <p:stCondLst>
                                    <p:cond delay="0"/>
                                  </p:stCondLst>
                                  <p:childTnLst>
                                    <p:anim calcmode="lin" valueType="num">
                                      <p:cBhvr additive="base">
                                        <p:cTn id="165" dur="1000"/>
                                        <p:tgtEl>
                                          <p:spTgt spid="95536"/>
                                        </p:tgtEl>
                                        <p:attrNameLst>
                                          <p:attrName>ppt_x</p:attrName>
                                        </p:attrNameLst>
                                      </p:cBhvr>
                                      <p:tavLst>
                                        <p:tav tm="0">
                                          <p:val>
                                            <p:strVal val="ppt_x"/>
                                          </p:val>
                                        </p:tav>
                                        <p:tav tm="100000">
                                          <p:val>
                                            <p:strVal val="ppt_x"/>
                                          </p:val>
                                        </p:tav>
                                      </p:tavLst>
                                    </p:anim>
                                    <p:anim calcmode="lin" valueType="num">
                                      <p:cBhvr additive="base">
                                        <p:cTn id="166" dur="1000"/>
                                        <p:tgtEl>
                                          <p:spTgt spid="95536"/>
                                        </p:tgtEl>
                                        <p:attrNameLst>
                                          <p:attrName>ppt_y</p:attrName>
                                        </p:attrNameLst>
                                      </p:cBhvr>
                                      <p:tavLst>
                                        <p:tav tm="0">
                                          <p:val>
                                            <p:strVal val="ppt_y"/>
                                          </p:val>
                                        </p:tav>
                                        <p:tav tm="100000">
                                          <p:val>
                                            <p:strVal val="0-ppt_h/2"/>
                                          </p:val>
                                        </p:tav>
                                      </p:tavLst>
                                    </p:anim>
                                    <p:set>
                                      <p:cBhvr>
                                        <p:cTn id="167" dur="1" fill="hold">
                                          <p:stCondLst>
                                            <p:cond delay="999"/>
                                          </p:stCondLst>
                                        </p:cTn>
                                        <p:tgtEl>
                                          <p:spTgt spid="95536"/>
                                        </p:tgtEl>
                                        <p:attrNameLst>
                                          <p:attrName>style.visibility</p:attrName>
                                        </p:attrNameLst>
                                      </p:cBhvr>
                                      <p:to>
                                        <p:strVal val="hidden"/>
                                      </p:to>
                                    </p:set>
                                  </p:childTnLst>
                                </p:cTn>
                              </p:par>
                              <p:par>
                                <p:cTn id="168" presetID="7" presetClass="exit" presetSubtype="1" fill="hold" grpId="1" nodeType="withEffect">
                                  <p:stCondLst>
                                    <p:cond delay="0"/>
                                  </p:stCondLst>
                                  <p:childTnLst>
                                    <p:anim calcmode="lin" valueType="num">
                                      <p:cBhvr additive="base">
                                        <p:cTn id="169" dur="1000"/>
                                        <p:tgtEl>
                                          <p:spTgt spid="95539"/>
                                        </p:tgtEl>
                                        <p:attrNameLst>
                                          <p:attrName>ppt_x</p:attrName>
                                        </p:attrNameLst>
                                      </p:cBhvr>
                                      <p:tavLst>
                                        <p:tav tm="0">
                                          <p:val>
                                            <p:strVal val="ppt_x"/>
                                          </p:val>
                                        </p:tav>
                                        <p:tav tm="100000">
                                          <p:val>
                                            <p:strVal val="ppt_x"/>
                                          </p:val>
                                        </p:tav>
                                      </p:tavLst>
                                    </p:anim>
                                    <p:anim calcmode="lin" valueType="num">
                                      <p:cBhvr additive="base">
                                        <p:cTn id="170" dur="1000"/>
                                        <p:tgtEl>
                                          <p:spTgt spid="95539"/>
                                        </p:tgtEl>
                                        <p:attrNameLst>
                                          <p:attrName>ppt_y</p:attrName>
                                        </p:attrNameLst>
                                      </p:cBhvr>
                                      <p:tavLst>
                                        <p:tav tm="0">
                                          <p:val>
                                            <p:strVal val="ppt_y"/>
                                          </p:val>
                                        </p:tav>
                                        <p:tav tm="100000">
                                          <p:val>
                                            <p:strVal val="0-ppt_h/2"/>
                                          </p:val>
                                        </p:tav>
                                      </p:tavLst>
                                    </p:anim>
                                    <p:set>
                                      <p:cBhvr>
                                        <p:cTn id="171" dur="1" fill="hold">
                                          <p:stCondLst>
                                            <p:cond delay="999"/>
                                          </p:stCondLst>
                                        </p:cTn>
                                        <p:tgtEl>
                                          <p:spTgt spid="95539"/>
                                        </p:tgtEl>
                                        <p:attrNameLst>
                                          <p:attrName>style.visibility</p:attrName>
                                        </p:attrNameLst>
                                      </p:cBhvr>
                                      <p:to>
                                        <p:strVal val="hidden"/>
                                      </p:to>
                                    </p:set>
                                  </p:childTnLst>
                                </p:cTn>
                              </p:par>
                              <p:par>
                                <p:cTn id="172" presetID="7" presetClass="exit" presetSubtype="1" fill="hold" nodeType="withEffect">
                                  <p:stCondLst>
                                    <p:cond delay="0"/>
                                  </p:stCondLst>
                                  <p:childTnLst>
                                    <p:anim calcmode="lin" valueType="num">
                                      <p:cBhvr additive="base">
                                        <p:cTn id="173" dur="1000"/>
                                        <p:tgtEl>
                                          <p:spTgt spid="95246"/>
                                        </p:tgtEl>
                                        <p:attrNameLst>
                                          <p:attrName>ppt_x</p:attrName>
                                        </p:attrNameLst>
                                      </p:cBhvr>
                                      <p:tavLst>
                                        <p:tav tm="0">
                                          <p:val>
                                            <p:strVal val="ppt_x"/>
                                          </p:val>
                                        </p:tav>
                                        <p:tav tm="100000">
                                          <p:val>
                                            <p:strVal val="ppt_x"/>
                                          </p:val>
                                        </p:tav>
                                      </p:tavLst>
                                    </p:anim>
                                    <p:anim calcmode="lin" valueType="num">
                                      <p:cBhvr additive="base">
                                        <p:cTn id="174" dur="1000"/>
                                        <p:tgtEl>
                                          <p:spTgt spid="95246"/>
                                        </p:tgtEl>
                                        <p:attrNameLst>
                                          <p:attrName>ppt_y</p:attrName>
                                        </p:attrNameLst>
                                      </p:cBhvr>
                                      <p:tavLst>
                                        <p:tav tm="0">
                                          <p:val>
                                            <p:strVal val="ppt_y"/>
                                          </p:val>
                                        </p:tav>
                                        <p:tav tm="100000">
                                          <p:val>
                                            <p:strVal val="0-ppt_h/2"/>
                                          </p:val>
                                        </p:tav>
                                      </p:tavLst>
                                    </p:anim>
                                    <p:set>
                                      <p:cBhvr>
                                        <p:cTn id="175" dur="1" fill="hold">
                                          <p:stCondLst>
                                            <p:cond delay="999"/>
                                          </p:stCondLst>
                                        </p:cTn>
                                        <p:tgtEl>
                                          <p:spTgt spid="95246"/>
                                        </p:tgtEl>
                                        <p:attrNameLst>
                                          <p:attrName>style.visibility</p:attrName>
                                        </p:attrNameLst>
                                      </p:cBhvr>
                                      <p:to>
                                        <p:strVal val="hidden"/>
                                      </p:to>
                                    </p:set>
                                  </p:childTnLst>
                                </p:cTn>
                              </p:par>
                              <p:par>
                                <p:cTn id="176" presetID="2" presetClass="exit" presetSubtype="1" fill="hold" nodeType="withEffect">
                                  <p:stCondLst>
                                    <p:cond delay="0"/>
                                  </p:stCondLst>
                                  <p:childTnLst>
                                    <p:anim calcmode="lin" valueType="num">
                                      <p:cBhvr additive="base">
                                        <p:cTn id="177" dur="1000"/>
                                        <p:tgtEl>
                                          <p:spTgt spid="95547"/>
                                        </p:tgtEl>
                                        <p:attrNameLst>
                                          <p:attrName>ppt_x</p:attrName>
                                        </p:attrNameLst>
                                      </p:cBhvr>
                                      <p:tavLst>
                                        <p:tav tm="0">
                                          <p:val>
                                            <p:strVal val="ppt_x"/>
                                          </p:val>
                                        </p:tav>
                                        <p:tav tm="100000">
                                          <p:val>
                                            <p:strVal val="ppt_x"/>
                                          </p:val>
                                        </p:tav>
                                      </p:tavLst>
                                    </p:anim>
                                    <p:anim calcmode="lin" valueType="num">
                                      <p:cBhvr additive="base">
                                        <p:cTn id="178" dur="1000"/>
                                        <p:tgtEl>
                                          <p:spTgt spid="95547"/>
                                        </p:tgtEl>
                                        <p:attrNameLst>
                                          <p:attrName>ppt_y</p:attrName>
                                        </p:attrNameLst>
                                      </p:cBhvr>
                                      <p:tavLst>
                                        <p:tav tm="0">
                                          <p:val>
                                            <p:strVal val="ppt_y"/>
                                          </p:val>
                                        </p:tav>
                                        <p:tav tm="100000">
                                          <p:val>
                                            <p:strVal val="0-ppt_h/2"/>
                                          </p:val>
                                        </p:tav>
                                      </p:tavLst>
                                    </p:anim>
                                    <p:set>
                                      <p:cBhvr>
                                        <p:cTn id="179" dur="1" fill="hold">
                                          <p:stCondLst>
                                            <p:cond delay="999"/>
                                          </p:stCondLst>
                                        </p:cTn>
                                        <p:tgtEl>
                                          <p:spTgt spid="95547"/>
                                        </p:tgtEl>
                                        <p:attrNameLst>
                                          <p:attrName>style.visibility</p:attrName>
                                        </p:attrNameLst>
                                      </p:cBhvr>
                                      <p:to>
                                        <p:strVal val="hidden"/>
                                      </p:to>
                                    </p:set>
                                  </p:childTnLst>
                                </p:cTn>
                              </p:par>
                              <p:par>
                                <p:cTn id="180" presetID="2" presetClass="exit" presetSubtype="1" fill="hold" nodeType="withEffect">
                                  <p:stCondLst>
                                    <p:cond delay="0"/>
                                  </p:stCondLst>
                                  <p:childTnLst>
                                    <p:anim calcmode="lin" valueType="num">
                                      <p:cBhvr additive="base">
                                        <p:cTn id="181" dur="1000"/>
                                        <p:tgtEl>
                                          <p:spTgt spid="95550"/>
                                        </p:tgtEl>
                                        <p:attrNameLst>
                                          <p:attrName>ppt_x</p:attrName>
                                        </p:attrNameLst>
                                      </p:cBhvr>
                                      <p:tavLst>
                                        <p:tav tm="0">
                                          <p:val>
                                            <p:strVal val="ppt_x"/>
                                          </p:val>
                                        </p:tav>
                                        <p:tav tm="100000">
                                          <p:val>
                                            <p:strVal val="ppt_x"/>
                                          </p:val>
                                        </p:tav>
                                      </p:tavLst>
                                    </p:anim>
                                    <p:anim calcmode="lin" valueType="num">
                                      <p:cBhvr additive="base">
                                        <p:cTn id="182" dur="1000"/>
                                        <p:tgtEl>
                                          <p:spTgt spid="95550"/>
                                        </p:tgtEl>
                                        <p:attrNameLst>
                                          <p:attrName>ppt_y</p:attrName>
                                        </p:attrNameLst>
                                      </p:cBhvr>
                                      <p:tavLst>
                                        <p:tav tm="0">
                                          <p:val>
                                            <p:strVal val="ppt_y"/>
                                          </p:val>
                                        </p:tav>
                                        <p:tav tm="100000">
                                          <p:val>
                                            <p:strVal val="0-ppt_h/2"/>
                                          </p:val>
                                        </p:tav>
                                      </p:tavLst>
                                    </p:anim>
                                    <p:set>
                                      <p:cBhvr>
                                        <p:cTn id="183" dur="1" fill="hold">
                                          <p:stCondLst>
                                            <p:cond delay="999"/>
                                          </p:stCondLst>
                                        </p:cTn>
                                        <p:tgtEl>
                                          <p:spTgt spid="95550"/>
                                        </p:tgtEl>
                                        <p:attrNameLst>
                                          <p:attrName>style.visibility</p:attrName>
                                        </p:attrNameLst>
                                      </p:cBhvr>
                                      <p:to>
                                        <p:strVal val="hidden"/>
                                      </p:to>
                                    </p:set>
                                  </p:childTnLst>
                                </p:cTn>
                              </p:par>
                            </p:childTnLst>
                          </p:cTn>
                        </p:par>
                      </p:childTnLst>
                    </p:cTn>
                  </p:par>
                  <p:par>
                    <p:cTn id="184" fill="hold">
                      <p:stCondLst>
                        <p:cond delay="indefinite"/>
                      </p:stCondLst>
                      <p:childTnLst>
                        <p:par>
                          <p:cTn id="185" fill="hold">
                            <p:stCondLst>
                              <p:cond delay="0"/>
                            </p:stCondLst>
                            <p:childTnLst>
                              <p:par>
                                <p:cTn id="186" presetID="37" presetClass="entr" presetSubtype="0" fill="hold" nodeType="clickEffect">
                                  <p:stCondLst>
                                    <p:cond delay="0"/>
                                  </p:stCondLst>
                                  <p:childTnLst>
                                    <p:set>
                                      <p:cBhvr>
                                        <p:cTn id="187" dur="1" fill="hold">
                                          <p:stCondLst>
                                            <p:cond delay="0"/>
                                          </p:stCondLst>
                                        </p:cTn>
                                        <p:tgtEl>
                                          <p:spTgt spid="95442"/>
                                        </p:tgtEl>
                                        <p:attrNameLst>
                                          <p:attrName>style.visibility</p:attrName>
                                        </p:attrNameLst>
                                      </p:cBhvr>
                                      <p:to>
                                        <p:strVal val="visible"/>
                                      </p:to>
                                    </p:set>
                                    <p:animEffect transition="in" filter="fade">
                                      <p:cBhvr>
                                        <p:cTn id="188" dur="1000"/>
                                        <p:tgtEl>
                                          <p:spTgt spid="95442"/>
                                        </p:tgtEl>
                                      </p:cBhvr>
                                    </p:animEffect>
                                    <p:anim calcmode="lin" valueType="num">
                                      <p:cBhvr>
                                        <p:cTn id="189" dur="1000" fill="hold"/>
                                        <p:tgtEl>
                                          <p:spTgt spid="95442"/>
                                        </p:tgtEl>
                                        <p:attrNameLst>
                                          <p:attrName>ppt_x</p:attrName>
                                        </p:attrNameLst>
                                      </p:cBhvr>
                                      <p:tavLst>
                                        <p:tav tm="0">
                                          <p:val>
                                            <p:strVal val="#ppt_x"/>
                                          </p:val>
                                        </p:tav>
                                        <p:tav tm="100000">
                                          <p:val>
                                            <p:strVal val="#ppt_x"/>
                                          </p:val>
                                        </p:tav>
                                      </p:tavLst>
                                    </p:anim>
                                    <p:anim calcmode="lin" valueType="num">
                                      <p:cBhvr>
                                        <p:cTn id="190" dur="900" decel="100000" fill="hold"/>
                                        <p:tgtEl>
                                          <p:spTgt spid="95442"/>
                                        </p:tgtEl>
                                        <p:attrNameLst>
                                          <p:attrName>ppt_y</p:attrName>
                                        </p:attrNameLst>
                                      </p:cBhvr>
                                      <p:tavLst>
                                        <p:tav tm="0">
                                          <p:val>
                                            <p:strVal val="#ppt_y+1"/>
                                          </p:val>
                                        </p:tav>
                                        <p:tav tm="100000">
                                          <p:val>
                                            <p:strVal val="#ppt_y-.03"/>
                                          </p:val>
                                        </p:tav>
                                      </p:tavLst>
                                    </p:anim>
                                    <p:anim calcmode="lin" valueType="num">
                                      <p:cBhvr>
                                        <p:cTn id="191" dur="100" accel="100000" fill="hold">
                                          <p:stCondLst>
                                            <p:cond delay="900"/>
                                          </p:stCondLst>
                                        </p:cTn>
                                        <p:tgtEl>
                                          <p:spTgt spid="95442"/>
                                        </p:tgtEl>
                                        <p:attrNameLst>
                                          <p:attrName>ppt_y</p:attrName>
                                        </p:attrNameLst>
                                      </p:cBhvr>
                                      <p:tavLst>
                                        <p:tav tm="0">
                                          <p:val>
                                            <p:strVal val="#ppt_y-.03"/>
                                          </p:val>
                                        </p:tav>
                                        <p:tav tm="100000">
                                          <p:val>
                                            <p:strVal val="#ppt_y"/>
                                          </p:val>
                                        </p:tav>
                                      </p:tavLst>
                                    </p:anim>
                                  </p:childTnLst>
                                </p:cTn>
                              </p:par>
                              <p:par>
                                <p:cTn id="192" presetID="37" presetClass="entr" presetSubtype="0" fill="hold" nodeType="withEffect">
                                  <p:stCondLst>
                                    <p:cond delay="0"/>
                                  </p:stCondLst>
                                  <p:childTnLst>
                                    <p:set>
                                      <p:cBhvr>
                                        <p:cTn id="193" dur="1" fill="hold">
                                          <p:stCondLst>
                                            <p:cond delay="0"/>
                                          </p:stCondLst>
                                        </p:cTn>
                                        <p:tgtEl>
                                          <p:spTgt spid="95452"/>
                                        </p:tgtEl>
                                        <p:attrNameLst>
                                          <p:attrName>style.visibility</p:attrName>
                                        </p:attrNameLst>
                                      </p:cBhvr>
                                      <p:to>
                                        <p:strVal val="visible"/>
                                      </p:to>
                                    </p:set>
                                    <p:animEffect transition="in" filter="fade">
                                      <p:cBhvr>
                                        <p:cTn id="194" dur="1000"/>
                                        <p:tgtEl>
                                          <p:spTgt spid="95452"/>
                                        </p:tgtEl>
                                      </p:cBhvr>
                                    </p:animEffect>
                                    <p:anim calcmode="lin" valueType="num">
                                      <p:cBhvr>
                                        <p:cTn id="195" dur="1000" fill="hold"/>
                                        <p:tgtEl>
                                          <p:spTgt spid="95452"/>
                                        </p:tgtEl>
                                        <p:attrNameLst>
                                          <p:attrName>ppt_x</p:attrName>
                                        </p:attrNameLst>
                                      </p:cBhvr>
                                      <p:tavLst>
                                        <p:tav tm="0">
                                          <p:val>
                                            <p:strVal val="#ppt_x"/>
                                          </p:val>
                                        </p:tav>
                                        <p:tav tm="100000">
                                          <p:val>
                                            <p:strVal val="#ppt_x"/>
                                          </p:val>
                                        </p:tav>
                                      </p:tavLst>
                                    </p:anim>
                                    <p:anim calcmode="lin" valueType="num">
                                      <p:cBhvr>
                                        <p:cTn id="196" dur="900" decel="100000" fill="hold"/>
                                        <p:tgtEl>
                                          <p:spTgt spid="95452"/>
                                        </p:tgtEl>
                                        <p:attrNameLst>
                                          <p:attrName>ppt_y</p:attrName>
                                        </p:attrNameLst>
                                      </p:cBhvr>
                                      <p:tavLst>
                                        <p:tav tm="0">
                                          <p:val>
                                            <p:strVal val="#ppt_y+1"/>
                                          </p:val>
                                        </p:tav>
                                        <p:tav tm="100000">
                                          <p:val>
                                            <p:strVal val="#ppt_y-.03"/>
                                          </p:val>
                                        </p:tav>
                                      </p:tavLst>
                                    </p:anim>
                                    <p:anim calcmode="lin" valueType="num">
                                      <p:cBhvr>
                                        <p:cTn id="197" dur="100" accel="100000" fill="hold">
                                          <p:stCondLst>
                                            <p:cond delay="900"/>
                                          </p:stCondLst>
                                        </p:cTn>
                                        <p:tgtEl>
                                          <p:spTgt spid="95452"/>
                                        </p:tgtEl>
                                        <p:attrNameLst>
                                          <p:attrName>ppt_y</p:attrName>
                                        </p:attrNameLst>
                                      </p:cBhvr>
                                      <p:tavLst>
                                        <p:tav tm="0">
                                          <p:val>
                                            <p:strVal val="#ppt_y-.03"/>
                                          </p:val>
                                        </p:tav>
                                        <p:tav tm="100000">
                                          <p:val>
                                            <p:strVal val="#ppt_y"/>
                                          </p:val>
                                        </p:tav>
                                      </p:tavLst>
                                    </p:anim>
                                  </p:childTnLst>
                                </p:cTn>
                              </p:par>
                              <p:par>
                                <p:cTn id="198" presetID="37" presetClass="entr" presetSubtype="0" fill="hold" nodeType="withEffect">
                                  <p:stCondLst>
                                    <p:cond delay="0"/>
                                  </p:stCondLst>
                                  <p:childTnLst>
                                    <p:set>
                                      <p:cBhvr>
                                        <p:cTn id="199" dur="1" fill="hold">
                                          <p:stCondLst>
                                            <p:cond delay="0"/>
                                          </p:stCondLst>
                                        </p:cTn>
                                        <p:tgtEl>
                                          <p:spTgt spid="95455"/>
                                        </p:tgtEl>
                                        <p:attrNameLst>
                                          <p:attrName>style.visibility</p:attrName>
                                        </p:attrNameLst>
                                      </p:cBhvr>
                                      <p:to>
                                        <p:strVal val="visible"/>
                                      </p:to>
                                    </p:set>
                                    <p:animEffect transition="in" filter="fade">
                                      <p:cBhvr>
                                        <p:cTn id="200" dur="1000"/>
                                        <p:tgtEl>
                                          <p:spTgt spid="95455"/>
                                        </p:tgtEl>
                                      </p:cBhvr>
                                    </p:animEffect>
                                    <p:anim calcmode="lin" valueType="num">
                                      <p:cBhvr>
                                        <p:cTn id="201" dur="1000" fill="hold"/>
                                        <p:tgtEl>
                                          <p:spTgt spid="95455"/>
                                        </p:tgtEl>
                                        <p:attrNameLst>
                                          <p:attrName>ppt_x</p:attrName>
                                        </p:attrNameLst>
                                      </p:cBhvr>
                                      <p:tavLst>
                                        <p:tav tm="0">
                                          <p:val>
                                            <p:strVal val="#ppt_x"/>
                                          </p:val>
                                        </p:tav>
                                        <p:tav tm="100000">
                                          <p:val>
                                            <p:strVal val="#ppt_x"/>
                                          </p:val>
                                        </p:tav>
                                      </p:tavLst>
                                    </p:anim>
                                    <p:anim calcmode="lin" valueType="num">
                                      <p:cBhvr>
                                        <p:cTn id="202" dur="900" decel="100000" fill="hold"/>
                                        <p:tgtEl>
                                          <p:spTgt spid="95455"/>
                                        </p:tgtEl>
                                        <p:attrNameLst>
                                          <p:attrName>ppt_y</p:attrName>
                                        </p:attrNameLst>
                                      </p:cBhvr>
                                      <p:tavLst>
                                        <p:tav tm="0">
                                          <p:val>
                                            <p:strVal val="#ppt_y+1"/>
                                          </p:val>
                                        </p:tav>
                                        <p:tav tm="100000">
                                          <p:val>
                                            <p:strVal val="#ppt_y-.03"/>
                                          </p:val>
                                        </p:tav>
                                      </p:tavLst>
                                    </p:anim>
                                    <p:anim calcmode="lin" valueType="num">
                                      <p:cBhvr>
                                        <p:cTn id="203" dur="100" accel="100000" fill="hold">
                                          <p:stCondLst>
                                            <p:cond delay="900"/>
                                          </p:stCondLst>
                                        </p:cTn>
                                        <p:tgtEl>
                                          <p:spTgt spid="95455"/>
                                        </p:tgtEl>
                                        <p:attrNameLst>
                                          <p:attrName>ppt_y</p:attrName>
                                        </p:attrNameLst>
                                      </p:cBhvr>
                                      <p:tavLst>
                                        <p:tav tm="0">
                                          <p:val>
                                            <p:strVal val="#ppt_y-.03"/>
                                          </p:val>
                                        </p:tav>
                                        <p:tav tm="100000">
                                          <p:val>
                                            <p:strVal val="#ppt_y"/>
                                          </p:val>
                                        </p:tav>
                                      </p:tavLst>
                                    </p:anim>
                                  </p:childTnLst>
                                </p:cTn>
                              </p:par>
                              <p:par>
                                <p:cTn id="204" presetID="37" presetClass="entr" presetSubtype="0" fill="hold" nodeType="withEffect">
                                  <p:stCondLst>
                                    <p:cond delay="0"/>
                                  </p:stCondLst>
                                  <p:childTnLst>
                                    <p:set>
                                      <p:cBhvr>
                                        <p:cTn id="205" dur="1" fill="hold">
                                          <p:stCondLst>
                                            <p:cond delay="0"/>
                                          </p:stCondLst>
                                        </p:cTn>
                                        <p:tgtEl>
                                          <p:spTgt spid="95465"/>
                                        </p:tgtEl>
                                        <p:attrNameLst>
                                          <p:attrName>style.visibility</p:attrName>
                                        </p:attrNameLst>
                                      </p:cBhvr>
                                      <p:to>
                                        <p:strVal val="visible"/>
                                      </p:to>
                                    </p:set>
                                    <p:animEffect transition="in" filter="fade">
                                      <p:cBhvr>
                                        <p:cTn id="206" dur="1000"/>
                                        <p:tgtEl>
                                          <p:spTgt spid="95465"/>
                                        </p:tgtEl>
                                      </p:cBhvr>
                                    </p:animEffect>
                                    <p:anim calcmode="lin" valueType="num">
                                      <p:cBhvr>
                                        <p:cTn id="207" dur="1000" fill="hold"/>
                                        <p:tgtEl>
                                          <p:spTgt spid="95465"/>
                                        </p:tgtEl>
                                        <p:attrNameLst>
                                          <p:attrName>ppt_x</p:attrName>
                                        </p:attrNameLst>
                                      </p:cBhvr>
                                      <p:tavLst>
                                        <p:tav tm="0">
                                          <p:val>
                                            <p:strVal val="#ppt_x"/>
                                          </p:val>
                                        </p:tav>
                                        <p:tav tm="100000">
                                          <p:val>
                                            <p:strVal val="#ppt_x"/>
                                          </p:val>
                                        </p:tav>
                                      </p:tavLst>
                                    </p:anim>
                                    <p:anim calcmode="lin" valueType="num">
                                      <p:cBhvr>
                                        <p:cTn id="208" dur="900" decel="100000" fill="hold"/>
                                        <p:tgtEl>
                                          <p:spTgt spid="95465"/>
                                        </p:tgtEl>
                                        <p:attrNameLst>
                                          <p:attrName>ppt_y</p:attrName>
                                        </p:attrNameLst>
                                      </p:cBhvr>
                                      <p:tavLst>
                                        <p:tav tm="0">
                                          <p:val>
                                            <p:strVal val="#ppt_y+1"/>
                                          </p:val>
                                        </p:tav>
                                        <p:tav tm="100000">
                                          <p:val>
                                            <p:strVal val="#ppt_y-.03"/>
                                          </p:val>
                                        </p:tav>
                                      </p:tavLst>
                                    </p:anim>
                                    <p:anim calcmode="lin" valueType="num">
                                      <p:cBhvr>
                                        <p:cTn id="209" dur="100" accel="100000" fill="hold">
                                          <p:stCondLst>
                                            <p:cond delay="900"/>
                                          </p:stCondLst>
                                        </p:cTn>
                                        <p:tgtEl>
                                          <p:spTgt spid="95465"/>
                                        </p:tgtEl>
                                        <p:attrNameLst>
                                          <p:attrName>ppt_y</p:attrName>
                                        </p:attrNameLst>
                                      </p:cBhvr>
                                      <p:tavLst>
                                        <p:tav tm="0">
                                          <p:val>
                                            <p:strVal val="#ppt_y-.03"/>
                                          </p:val>
                                        </p:tav>
                                        <p:tav tm="100000">
                                          <p:val>
                                            <p:strVal val="#ppt_y"/>
                                          </p:val>
                                        </p:tav>
                                      </p:tavLst>
                                    </p:anim>
                                  </p:childTnLst>
                                </p:cTn>
                              </p:par>
                            </p:childTnLst>
                          </p:cTn>
                        </p:par>
                      </p:childTnLst>
                    </p:cTn>
                  </p:par>
                  <p:par>
                    <p:cTn id="210" fill="hold">
                      <p:stCondLst>
                        <p:cond delay="indefinite"/>
                      </p:stCondLst>
                      <p:childTnLst>
                        <p:par>
                          <p:cTn id="211" fill="hold">
                            <p:stCondLst>
                              <p:cond delay="0"/>
                            </p:stCondLst>
                            <p:childTnLst>
                              <p:par>
                                <p:cTn id="212" presetID="1" presetClass="exit" presetSubtype="0" fill="hold" nodeType="clickEffect">
                                  <p:stCondLst>
                                    <p:cond delay="0"/>
                                  </p:stCondLst>
                                  <p:childTnLst>
                                    <p:set>
                                      <p:cBhvr>
                                        <p:cTn id="213" dur="1" fill="hold">
                                          <p:stCondLst>
                                            <p:cond delay="0"/>
                                          </p:stCondLst>
                                        </p:cTn>
                                        <p:tgtEl>
                                          <p:spTgt spid="95261"/>
                                        </p:tgtEl>
                                        <p:attrNameLst>
                                          <p:attrName>style.visibility</p:attrName>
                                        </p:attrNameLst>
                                      </p:cBhvr>
                                      <p:to>
                                        <p:strVal val="hidden"/>
                                      </p:to>
                                    </p:set>
                                  </p:childTnLst>
                                </p:cTn>
                              </p:par>
                              <p:par>
                                <p:cTn id="214" presetID="1" presetClass="exit" presetSubtype="0" fill="hold" grpId="0" nodeType="withEffect">
                                  <p:stCondLst>
                                    <p:cond delay="0"/>
                                  </p:stCondLst>
                                  <p:childTnLst>
                                    <p:set>
                                      <p:cBhvr>
                                        <p:cTn id="215" dur="1" fill="hold">
                                          <p:stCondLst>
                                            <p:cond delay="0"/>
                                          </p:stCondLst>
                                        </p:cTn>
                                        <p:tgtEl>
                                          <p:spTgt spid="95321"/>
                                        </p:tgtEl>
                                        <p:attrNameLst>
                                          <p:attrName>style.visibility</p:attrName>
                                        </p:attrNameLst>
                                      </p:cBhvr>
                                      <p:to>
                                        <p:strVal val="hidden"/>
                                      </p:to>
                                    </p:set>
                                  </p:childTnLst>
                                </p:cTn>
                              </p:par>
                              <p:par>
                                <p:cTn id="216" presetID="1" presetClass="exit" presetSubtype="0" fill="hold" grpId="1" nodeType="withEffect">
                                  <p:stCondLst>
                                    <p:cond delay="0"/>
                                  </p:stCondLst>
                                  <p:childTnLst>
                                    <p:set>
                                      <p:cBhvr>
                                        <p:cTn id="217" dur="1" fill="hold">
                                          <p:stCondLst>
                                            <p:cond delay="0"/>
                                          </p:stCondLst>
                                        </p:cTn>
                                        <p:tgtEl>
                                          <p:spTgt spid="95322"/>
                                        </p:tgtEl>
                                        <p:attrNameLst>
                                          <p:attrName>style.visibility</p:attrName>
                                        </p:attrNameLst>
                                      </p:cBhvr>
                                      <p:to>
                                        <p:strVal val="hidden"/>
                                      </p:to>
                                    </p:set>
                                  </p:childTnLst>
                                </p:cTn>
                              </p:par>
                              <p:par>
                                <p:cTn id="218" presetID="1" presetClass="exit" presetSubtype="0" fill="hold" grpId="2" nodeType="withEffect">
                                  <p:stCondLst>
                                    <p:cond delay="0"/>
                                  </p:stCondLst>
                                  <p:childTnLst>
                                    <p:set>
                                      <p:cBhvr>
                                        <p:cTn id="219" dur="1" fill="hold">
                                          <p:stCondLst>
                                            <p:cond delay="0"/>
                                          </p:stCondLst>
                                        </p:cTn>
                                        <p:tgtEl>
                                          <p:spTgt spid="95323"/>
                                        </p:tgtEl>
                                        <p:attrNameLst>
                                          <p:attrName>style.visibility</p:attrName>
                                        </p:attrNameLst>
                                      </p:cBhvr>
                                      <p:to>
                                        <p:strVal val="hidden"/>
                                      </p:to>
                                    </p:set>
                                  </p:childTnLst>
                                </p:cTn>
                              </p:par>
                              <p:par>
                                <p:cTn id="220" presetID="1" presetClass="entr" presetSubtype="0" fill="hold" nodeType="withEffect">
                                  <p:stCondLst>
                                    <p:cond delay="0"/>
                                  </p:stCondLst>
                                  <p:childTnLst>
                                    <p:set>
                                      <p:cBhvr>
                                        <p:cTn id="221" dur="1" fill="hold">
                                          <p:stCondLst>
                                            <p:cond delay="0"/>
                                          </p:stCondLst>
                                        </p:cTn>
                                        <p:tgtEl>
                                          <p:spTgt spid="95271"/>
                                        </p:tgtEl>
                                        <p:attrNameLst>
                                          <p:attrName>style.visibility</p:attrName>
                                        </p:attrNameLst>
                                      </p:cBhvr>
                                      <p:to>
                                        <p:strVal val="visible"/>
                                      </p:to>
                                    </p:set>
                                  </p:childTnLst>
                                </p:cTn>
                              </p:par>
                              <p:par>
                                <p:cTn id="222" presetID="8" presetClass="emph" presetSubtype="0" fill="hold" nodeType="withEffect">
                                  <p:stCondLst>
                                    <p:cond delay="0"/>
                                  </p:stCondLst>
                                  <p:childTnLst>
                                    <p:animRot by="2400000">
                                      <p:cBhvr>
                                        <p:cTn id="223" dur="1000" fill="hold"/>
                                        <p:tgtEl>
                                          <p:spTgt spid="95465"/>
                                        </p:tgtEl>
                                        <p:attrNameLst>
                                          <p:attrName>r</p:attrName>
                                        </p:attrNameLst>
                                      </p:cBhvr>
                                    </p:animRot>
                                  </p:childTnLst>
                                </p:cTn>
                              </p:par>
                              <p:par>
                                <p:cTn id="224" presetID="8" presetClass="emph" presetSubtype="0" fill="hold" nodeType="withEffect">
                                  <p:stCondLst>
                                    <p:cond delay="0"/>
                                  </p:stCondLst>
                                  <p:childTnLst>
                                    <p:animRot by="1920000">
                                      <p:cBhvr>
                                        <p:cTn id="225" dur="1000" fill="hold"/>
                                        <p:tgtEl>
                                          <p:spTgt spid="95452"/>
                                        </p:tgtEl>
                                        <p:attrNameLst>
                                          <p:attrName>r</p:attrName>
                                        </p:attrNameLst>
                                      </p:cBhvr>
                                    </p:animRot>
                                  </p:childTnLst>
                                </p:cTn>
                              </p:par>
                              <p:par>
                                <p:cTn id="226" presetID="1" presetClass="entr" presetSubtype="0" fill="hold" nodeType="withEffect">
                                  <p:stCondLst>
                                    <p:cond delay="0"/>
                                  </p:stCondLst>
                                  <p:childTnLst>
                                    <p:set>
                                      <p:cBhvr>
                                        <p:cTn id="227" dur="1" fill="hold">
                                          <p:stCondLst>
                                            <p:cond delay="0"/>
                                          </p:stCondLst>
                                        </p:cTn>
                                        <p:tgtEl>
                                          <p:spTgt spid="95501"/>
                                        </p:tgtEl>
                                        <p:attrNameLst>
                                          <p:attrName>style.visibility</p:attrName>
                                        </p:attrNameLst>
                                      </p:cBhvr>
                                      <p:to>
                                        <p:strVal val="visible"/>
                                      </p:to>
                                    </p:set>
                                  </p:childTnLst>
                                </p:cTn>
                              </p:par>
                              <p:par>
                                <p:cTn id="228" presetID="1" presetClass="entr" presetSubtype="0" fill="hold" grpId="0" nodeType="withEffect">
                                  <p:stCondLst>
                                    <p:cond delay="0"/>
                                  </p:stCondLst>
                                  <p:childTnLst>
                                    <p:set>
                                      <p:cBhvr>
                                        <p:cTn id="229" dur="1" fill="hold">
                                          <p:stCondLst>
                                            <p:cond delay="0"/>
                                          </p:stCondLst>
                                        </p:cTn>
                                        <p:tgtEl>
                                          <p:spTgt spid="95500"/>
                                        </p:tgtEl>
                                        <p:attrNameLst>
                                          <p:attrName>style.visibility</p:attrName>
                                        </p:attrNameLst>
                                      </p:cBhvr>
                                      <p:to>
                                        <p:strVal val="visible"/>
                                      </p:to>
                                    </p:set>
                                  </p:childTnLst>
                                </p:cTn>
                              </p:par>
                              <p:par>
                                <p:cTn id="230" presetID="1" presetClass="entr" presetSubtype="0" fill="hold" nodeType="withEffect">
                                  <p:stCondLst>
                                    <p:cond delay="0"/>
                                  </p:stCondLst>
                                  <p:childTnLst>
                                    <p:set>
                                      <p:cBhvr>
                                        <p:cTn id="231" dur="1" fill="hold">
                                          <p:stCondLst>
                                            <p:cond delay="0"/>
                                          </p:stCondLst>
                                        </p:cTn>
                                        <p:tgtEl>
                                          <p:spTgt spid="95504"/>
                                        </p:tgtEl>
                                        <p:attrNameLst>
                                          <p:attrName>style.visibility</p:attrName>
                                        </p:attrNameLst>
                                      </p:cBhvr>
                                      <p:to>
                                        <p:strVal val="visible"/>
                                      </p:to>
                                    </p:set>
                                  </p:childTnLst>
                                </p:cTn>
                              </p:par>
                              <p:par>
                                <p:cTn id="232" presetID="1" presetClass="entr" presetSubtype="0" fill="hold" grpId="0" nodeType="withEffect">
                                  <p:stCondLst>
                                    <p:cond delay="0"/>
                                  </p:stCondLst>
                                  <p:childTnLst>
                                    <p:set>
                                      <p:cBhvr>
                                        <p:cTn id="233" dur="1" fill="hold">
                                          <p:stCondLst>
                                            <p:cond delay="0"/>
                                          </p:stCondLst>
                                        </p:cTn>
                                        <p:tgtEl>
                                          <p:spTgt spid="95499"/>
                                        </p:tgtEl>
                                        <p:attrNameLst>
                                          <p:attrName>style.visibility</p:attrName>
                                        </p:attrNameLst>
                                      </p:cBhvr>
                                      <p:to>
                                        <p:strVal val="visible"/>
                                      </p:to>
                                    </p:set>
                                  </p:childTnLst>
                                </p:cTn>
                              </p:par>
                              <p:par>
                                <p:cTn id="234" presetID="1" presetClass="entr" presetSubtype="0" fill="hold" grpId="0" nodeType="withEffect">
                                  <p:stCondLst>
                                    <p:cond delay="0"/>
                                  </p:stCondLst>
                                  <p:childTnLst>
                                    <p:set>
                                      <p:cBhvr>
                                        <p:cTn id="235" dur="1" fill="hold">
                                          <p:stCondLst>
                                            <p:cond delay="0"/>
                                          </p:stCondLst>
                                        </p:cTn>
                                        <p:tgtEl>
                                          <p:spTgt spid="95530"/>
                                        </p:tgtEl>
                                        <p:attrNameLst>
                                          <p:attrName>style.visibility</p:attrName>
                                        </p:attrNameLst>
                                      </p:cBhvr>
                                      <p:to>
                                        <p:strVal val="visible"/>
                                      </p:to>
                                    </p:set>
                                  </p:childTnLst>
                                </p:cTn>
                              </p:par>
                              <p:par>
                                <p:cTn id="236" presetID="1" presetClass="entr" presetSubtype="0" fill="hold" grpId="0" nodeType="withEffect">
                                  <p:stCondLst>
                                    <p:cond delay="0"/>
                                  </p:stCondLst>
                                  <p:childTnLst>
                                    <p:set>
                                      <p:cBhvr>
                                        <p:cTn id="237" dur="1" fill="hold">
                                          <p:stCondLst>
                                            <p:cond delay="0"/>
                                          </p:stCondLst>
                                        </p:cTn>
                                        <p:tgtEl>
                                          <p:spTgt spid="95535"/>
                                        </p:tgtEl>
                                        <p:attrNameLst>
                                          <p:attrName>style.visibility</p:attrName>
                                        </p:attrNameLst>
                                      </p:cBhvr>
                                      <p:to>
                                        <p:strVal val="visible"/>
                                      </p:to>
                                    </p:set>
                                  </p:childTnLst>
                                </p:cTn>
                              </p:par>
                              <p:par>
                                <p:cTn id="238" presetID="1" presetClass="exit" presetSubtype="0" fill="hold" grpId="0" nodeType="withEffect">
                                  <p:stCondLst>
                                    <p:cond delay="0"/>
                                  </p:stCondLst>
                                  <p:childTnLst>
                                    <p:set>
                                      <p:cBhvr>
                                        <p:cTn id="239" dur="1" fill="hold">
                                          <p:stCondLst>
                                            <p:cond delay="0"/>
                                          </p:stCondLst>
                                        </p:cTn>
                                        <p:tgtEl>
                                          <p:spTgt spid="95519"/>
                                        </p:tgtEl>
                                        <p:attrNameLst>
                                          <p:attrName>style.visibility</p:attrName>
                                        </p:attrNameLst>
                                      </p:cBhvr>
                                      <p:to>
                                        <p:strVal val="hidden"/>
                                      </p:to>
                                    </p:set>
                                  </p:childTnLst>
                                </p:cTn>
                              </p:par>
                              <p:par>
                                <p:cTn id="240" presetID="20" presetClass="entr" presetSubtype="0" repeatCount="indefinite" fill="hold" grpId="0" nodeType="withEffect">
                                  <p:stCondLst>
                                    <p:cond delay="0"/>
                                  </p:stCondLst>
                                  <p:endCondLst>
                                    <p:cond evt="onNext" delay="0">
                                      <p:tgtEl>
                                        <p:sldTgt/>
                                      </p:tgtEl>
                                    </p:cond>
                                  </p:endCondLst>
                                  <p:childTnLst>
                                    <p:set>
                                      <p:cBhvr>
                                        <p:cTn id="241" dur="1" fill="hold">
                                          <p:stCondLst>
                                            <p:cond delay="0"/>
                                          </p:stCondLst>
                                        </p:cTn>
                                        <p:tgtEl>
                                          <p:spTgt spid="95518"/>
                                        </p:tgtEl>
                                        <p:attrNameLst>
                                          <p:attrName>style.visibility</p:attrName>
                                        </p:attrNameLst>
                                      </p:cBhvr>
                                      <p:to>
                                        <p:strVal val="visible"/>
                                      </p:to>
                                    </p:set>
                                    <p:animEffect transition="in" filter="wedge">
                                      <p:cBhvr>
                                        <p:cTn id="242" dur="100"/>
                                        <p:tgtEl>
                                          <p:spTgt spid="95518"/>
                                        </p:tgtEl>
                                      </p:cBhvr>
                                    </p:animEffect>
                                  </p:childTnLst>
                                  <p:subTnLst>
                                    <p:audio>
                                      <p:cMediaNode vol="100000">
                                        <p:cTn display="0" masterRel="sameClick">
                                          <p:stCondLst>
                                            <p:cond evt="begin" delay="0">
                                              <p:tn val="240"/>
                                            </p:cond>
                                          </p:stCondLst>
                                          <p:endCondLst>
                                            <p:cond evt="onStopAudio" delay="0">
                                              <p:tgtEl>
                                                <p:sldTgt/>
                                              </p:tgtEl>
                                            </p:cond>
                                          </p:endCondLst>
                                        </p:cTn>
                                        <p:tgtEl>
                                          <p:sndTgt r:embed="rId2" name="chimes.wav"/>
                                        </p:tgtEl>
                                      </p:cMediaNode>
                                    </p:audio>
                                  </p:subTnLst>
                                </p:cTn>
                              </p:par>
                              <p:par>
                                <p:cTn id="243" presetID="2" presetClass="exit" presetSubtype="1" fill="hold" nodeType="withEffect">
                                  <p:stCondLst>
                                    <p:cond delay="0"/>
                                  </p:stCondLst>
                                  <p:childTnLst>
                                    <p:anim calcmode="lin" valueType="num">
                                      <p:cBhvr additive="base">
                                        <p:cTn id="244" dur="1000"/>
                                        <p:tgtEl>
                                          <p:spTgt spid="95536"/>
                                        </p:tgtEl>
                                        <p:attrNameLst>
                                          <p:attrName>ppt_x</p:attrName>
                                        </p:attrNameLst>
                                      </p:cBhvr>
                                      <p:tavLst>
                                        <p:tav tm="0">
                                          <p:val>
                                            <p:strVal val="ppt_x"/>
                                          </p:val>
                                        </p:tav>
                                        <p:tav tm="100000">
                                          <p:val>
                                            <p:strVal val="ppt_x"/>
                                          </p:val>
                                        </p:tav>
                                      </p:tavLst>
                                    </p:anim>
                                    <p:anim calcmode="lin" valueType="num">
                                      <p:cBhvr additive="base">
                                        <p:cTn id="245" dur="1000"/>
                                        <p:tgtEl>
                                          <p:spTgt spid="95536"/>
                                        </p:tgtEl>
                                        <p:attrNameLst>
                                          <p:attrName>ppt_y</p:attrName>
                                        </p:attrNameLst>
                                      </p:cBhvr>
                                      <p:tavLst>
                                        <p:tav tm="0">
                                          <p:val>
                                            <p:strVal val="ppt_y"/>
                                          </p:val>
                                        </p:tav>
                                        <p:tav tm="100000">
                                          <p:val>
                                            <p:strVal val="0-ppt_h/2"/>
                                          </p:val>
                                        </p:tav>
                                      </p:tavLst>
                                    </p:anim>
                                    <p:set>
                                      <p:cBhvr>
                                        <p:cTn id="246" dur="1" fill="hold">
                                          <p:stCondLst>
                                            <p:cond delay="999"/>
                                          </p:stCondLst>
                                        </p:cTn>
                                        <p:tgtEl>
                                          <p:spTgt spid="95536"/>
                                        </p:tgtEl>
                                        <p:attrNameLst>
                                          <p:attrName>style.visibility</p:attrName>
                                        </p:attrNameLst>
                                      </p:cBhvr>
                                      <p:to>
                                        <p:strVal val="hidden"/>
                                      </p:to>
                                    </p:set>
                                  </p:childTnLst>
                                </p:cTn>
                              </p:par>
                              <p:par>
                                <p:cTn id="247" presetID="2" presetClass="exit" presetSubtype="1" fill="hold" grpId="2" nodeType="withEffect">
                                  <p:stCondLst>
                                    <p:cond delay="0"/>
                                  </p:stCondLst>
                                  <p:childTnLst>
                                    <p:anim calcmode="lin" valueType="num">
                                      <p:cBhvr additive="base">
                                        <p:cTn id="248" dur="1000"/>
                                        <p:tgtEl>
                                          <p:spTgt spid="95539"/>
                                        </p:tgtEl>
                                        <p:attrNameLst>
                                          <p:attrName>ppt_x</p:attrName>
                                        </p:attrNameLst>
                                      </p:cBhvr>
                                      <p:tavLst>
                                        <p:tav tm="0">
                                          <p:val>
                                            <p:strVal val="ppt_x"/>
                                          </p:val>
                                        </p:tav>
                                        <p:tav tm="100000">
                                          <p:val>
                                            <p:strVal val="ppt_x"/>
                                          </p:val>
                                        </p:tav>
                                      </p:tavLst>
                                    </p:anim>
                                    <p:anim calcmode="lin" valueType="num">
                                      <p:cBhvr additive="base">
                                        <p:cTn id="249" dur="1000"/>
                                        <p:tgtEl>
                                          <p:spTgt spid="95539"/>
                                        </p:tgtEl>
                                        <p:attrNameLst>
                                          <p:attrName>ppt_y</p:attrName>
                                        </p:attrNameLst>
                                      </p:cBhvr>
                                      <p:tavLst>
                                        <p:tav tm="0">
                                          <p:val>
                                            <p:strVal val="ppt_y"/>
                                          </p:val>
                                        </p:tav>
                                        <p:tav tm="100000">
                                          <p:val>
                                            <p:strVal val="0-ppt_h/2"/>
                                          </p:val>
                                        </p:tav>
                                      </p:tavLst>
                                    </p:anim>
                                    <p:set>
                                      <p:cBhvr>
                                        <p:cTn id="250" dur="1" fill="hold">
                                          <p:stCondLst>
                                            <p:cond delay="999"/>
                                          </p:stCondLst>
                                        </p:cTn>
                                        <p:tgtEl>
                                          <p:spTgt spid="955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539" grpId="0" animBg="1"/>
      <p:bldP spid="95539" grpId="1" animBg="1"/>
      <p:bldP spid="95539" grpId="2" animBg="1"/>
      <p:bldP spid="95252" grpId="0"/>
      <p:bldP spid="95254" grpId="0" animBg="1"/>
      <p:bldP spid="95368" grpId="0" animBg="1"/>
      <p:bldP spid="95368" grpId="1" animBg="1"/>
      <p:bldP spid="95500" grpId="0" animBg="1"/>
      <p:bldP spid="95518" grpId="0" animBg="1"/>
      <p:bldP spid="95519" grpId="0" animBg="1"/>
      <p:bldP spid="95240" grpId="0"/>
      <p:bldP spid="95241" grpId="0"/>
      <p:bldP spid="95242" grpId="0"/>
      <p:bldP spid="95243" grpId="0"/>
      <p:bldP spid="95244" grpId="0" animBg="1"/>
      <p:bldP spid="95320" grpId="0" animBg="1"/>
      <p:bldP spid="95321" grpId="0" animBg="1"/>
      <p:bldP spid="95322" grpId="0" animBg="1"/>
      <p:bldP spid="95322" grpId="1" animBg="1"/>
      <p:bldP spid="95323" grpId="0" animBg="1"/>
      <p:bldP spid="95323" grpId="1" animBg="1"/>
      <p:bldP spid="95323" grpId="2" animBg="1"/>
      <p:bldP spid="95367" grpId="0" animBg="1"/>
      <p:bldP spid="95367" grpId="1" animBg="1"/>
      <p:bldP spid="95377" grpId="0"/>
      <p:bldP spid="95499" grpId="0" animBg="1"/>
      <p:bldP spid="95529" grpId="0" animBg="1"/>
      <p:bldP spid="95529" grpId="1" animBg="1"/>
      <p:bldP spid="95530" grpId="0" animBg="1"/>
      <p:bldP spid="95534" grpId="0" animBg="1"/>
      <p:bldP spid="95534" grpId="1" animBg="1"/>
      <p:bldP spid="95535" grpId="0" animBg="1"/>
      <p:bldP spid="95540" grpId="0" animBg="1"/>
      <p:bldP spid="95541" grpId="0"/>
      <p:bldP spid="95541" grpId="1"/>
      <p:bldP spid="95542"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80&quot;/&gt;&lt;/object&gt;&lt;object type=&quot;3&quot; unique_id=&quot;10005&quot;&gt;&lt;property id=&quot;20148&quot; value=&quot;5&quot;/&gt;&lt;property id=&quot;20300&quot; value=&quot;Slide 2&quot;/&gt;&lt;property id=&quot;20307&quot; value=&quot;278&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58&quot;/&gt;&lt;/object&gt;&lt;object type=&quot;3&quot; unique_id=&quot;10008&quot;&gt;&lt;property id=&quot;20148&quot; value=&quot;5&quot;/&gt;&lt;property id=&quot;20300&quot; value=&quot;Slide 5&quot;/&gt;&lt;property id=&quot;20307&quot; value=&quot;260&quot;/&gt;&lt;/object&gt;&lt;object type=&quot;3&quot; unique_id=&quot;10009&quot;&gt;&lt;property id=&quot;20148&quot; value=&quot;5&quot;/&gt;&lt;property id=&quot;20300&quot; value=&quot;Slide 6&quot;/&gt;&lt;property id=&quot;20307&quot; value=&quot;261&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6&quot;/&gt;&lt;/object&gt;&lt;object type=&quot;3&quot; unique_id=&quot;10013&quot;&gt;&lt;property id=&quot;20148&quot; value=&quot;5&quot;/&gt;&lt;property id=&quot;20300&quot; value=&quot;Slide 10&quot;/&gt;&lt;property id=&quot;20307&quot; value=&quot;267&quot;/&gt;&lt;/object&gt;&lt;object type=&quot;3&quot; unique_id=&quot;10014&quot;&gt;&lt;property id=&quot;20148&quot; value=&quot;5&quot;/&gt;&lt;property id=&quot;20300&quot; value=&quot;Slide 11&quot;/&gt;&lt;property id=&quot;20307&quot; value=&quot;269&quot;/&gt;&lt;/object&gt;&lt;object type=&quot;3&quot; unique_id=&quot;10015&quot;&gt;&lt;property id=&quot;20148&quot; value=&quot;5&quot;/&gt;&lt;property id=&quot;20300&quot; value=&quot;Slide 12 - &amp;quot;Ghi nhí:&amp;quot;&quot;/&gt;&lt;property id=&quot;20307&quot; value=&quot;271&quot;/&gt;&lt;/object&gt;&lt;/object&gt;&lt;/object&gt;&lt;/database&gt;"/>
  <p:tag name="SECTOMILLISECCONVERTED" val="1"/>
</p:tagLst>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2569</TotalTime>
  <Words>1253</Words>
  <Application>Microsoft Office PowerPoint</Application>
  <PresentationFormat>On-screen Show (4:3)</PresentationFormat>
  <Paragraphs>134</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.Vn3DH</vt:lpstr>
      <vt:lpstr>.VnTime</vt:lpstr>
      <vt:lpstr>.VnTimeH</vt:lpstr>
      <vt:lpstr>Arial</vt:lpstr>
      <vt:lpstr>Calibri</vt:lpstr>
      <vt:lpstr>Times New Roman</vt:lpstr>
      <vt:lpstr>Verdana</vt:lpstr>
      <vt:lpstr>Balloons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Ghi nhớ:</vt:lpstr>
      <vt:lpstr>PowerPoint Presentation</vt:lpstr>
      <vt:lpstr>PowerPoint Presentation</vt:lpstr>
    </vt:vector>
  </TitlesOfParts>
  <Company>PHUMY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Trong Thanh</dc:creator>
  <cp:lastModifiedBy>Techsi.vn</cp:lastModifiedBy>
  <cp:revision>157</cp:revision>
  <dcterms:created xsi:type="dcterms:W3CDTF">2007-08-16T09:59:30Z</dcterms:created>
  <dcterms:modified xsi:type="dcterms:W3CDTF">2023-02-09T19:39:05Z</dcterms:modified>
</cp:coreProperties>
</file>